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notesSlides/notesSlide4.xml" ContentType="application/vnd.openxmlformats-officedocument.presentationml.notesSlide+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notesSlides/notesSlide5.xml" ContentType="application/vnd.openxmlformats-officedocument.presentationml.notesSlide+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notesSlides/notesSlide6.xml" ContentType="application/vnd.openxmlformats-officedocument.presentationml.notesSlide+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notesSlides/notesSlide7.xml" ContentType="application/vnd.openxmlformats-officedocument.presentationml.notesSlide+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4"/>
  </p:notesMasterIdLst>
  <p:sldIdLst>
    <p:sldId id="256" r:id="rId2"/>
    <p:sldId id="257" r:id="rId3"/>
    <p:sldId id="258" r:id="rId4"/>
    <p:sldId id="288" r:id="rId5"/>
    <p:sldId id="289" r:id="rId6"/>
    <p:sldId id="323" r:id="rId7"/>
    <p:sldId id="322" r:id="rId8"/>
    <p:sldId id="311" r:id="rId9"/>
    <p:sldId id="296" r:id="rId10"/>
    <p:sldId id="297" r:id="rId11"/>
    <p:sldId id="298" r:id="rId12"/>
    <p:sldId id="324" r:id="rId13"/>
    <p:sldId id="328" r:id="rId14"/>
    <p:sldId id="327" r:id="rId15"/>
    <p:sldId id="326" r:id="rId16"/>
    <p:sldId id="325" r:id="rId17"/>
    <p:sldId id="312" r:id="rId18"/>
    <p:sldId id="300" r:id="rId19"/>
    <p:sldId id="299" r:id="rId20"/>
    <p:sldId id="320" r:id="rId21"/>
    <p:sldId id="313" r:id="rId22"/>
    <p:sldId id="319" r:id="rId23"/>
    <p:sldId id="294" r:id="rId24"/>
    <p:sldId id="314" r:id="rId25"/>
    <p:sldId id="304" r:id="rId26"/>
    <p:sldId id="333" r:id="rId27"/>
    <p:sldId id="329" r:id="rId28"/>
    <p:sldId id="330" r:id="rId29"/>
    <p:sldId id="331" r:id="rId30"/>
    <p:sldId id="308" r:id="rId31"/>
    <p:sldId id="291" r:id="rId32"/>
    <p:sldId id="267" r:id="rId33"/>
  </p:sldIdLst>
  <p:sldSz cx="12192000" cy="6858000"/>
  <p:notesSz cx="6858000" cy="9144000"/>
  <p:custDataLst>
    <p:tags r:id="rId35"/>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29" userDrawn="1">
          <p15:clr>
            <a:srgbClr val="A4A3A4"/>
          </p15:clr>
        </p15:guide>
        <p15:guide id="2" orient="horz" pos="4190" userDrawn="1">
          <p15:clr>
            <a:srgbClr val="A4A3A4"/>
          </p15:clr>
        </p15:guide>
        <p15:guide id="3" pos="230" userDrawn="1">
          <p15:clr>
            <a:srgbClr val="A4A3A4"/>
          </p15:clr>
        </p15:guide>
        <p15:guide id="4" pos="7449" userDrawn="1">
          <p15:clr>
            <a:srgbClr val="A4A3A4"/>
          </p15:clr>
        </p15:guide>
        <p15:guide id="5" orient="horz" pos="561" userDrawn="1">
          <p15:clr>
            <a:srgbClr val="A4A3A4"/>
          </p15:clr>
        </p15:guide>
        <p15:guide id="6" orient="horz" pos="691" userDrawn="1">
          <p15:clr>
            <a:srgbClr val="A4A3A4"/>
          </p15:clr>
        </p15:guide>
        <p15:guide id="7" orient="horz" pos="4017" userDrawn="1">
          <p15:clr>
            <a:srgbClr val="A4A3A4"/>
          </p15:clr>
        </p15:guide>
        <p15:guide id="8" orient="horz" pos="388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F3F3"/>
    <a:srgbClr val="F7FCFE"/>
    <a:srgbClr val="FFFFFC"/>
    <a:srgbClr val="FFFFFF"/>
    <a:srgbClr val="E6E6E6"/>
    <a:srgbClr val="44BE9B"/>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27" autoAdjust="0"/>
    <p:restoredTop sz="94618" autoAdjust="0"/>
  </p:normalViewPr>
  <p:slideViewPr>
    <p:cSldViewPr snapToGrid="0" showGuides="1">
      <p:cViewPr varScale="1">
        <p:scale>
          <a:sx n="76" d="100"/>
          <a:sy n="76" d="100"/>
        </p:scale>
        <p:origin x="62" y="230"/>
      </p:cViewPr>
      <p:guideLst>
        <p:guide orient="horz" pos="129"/>
        <p:guide orient="horz" pos="4190"/>
        <p:guide pos="230"/>
        <p:guide pos="7449"/>
        <p:guide orient="horz" pos="561"/>
        <p:guide orient="horz" pos="691"/>
        <p:guide orient="horz" pos="4017"/>
        <p:guide orient="horz" pos="3888"/>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gs" Target="tags/tag1.xml"/></Relationships>
</file>

<file path=ppt/media/image1.png>
</file>

<file path=ppt/media/image2.png>
</file>

<file path=ppt/media/image3.png>
</file>

<file path=ppt/media/image4.png>
</file>

<file path=ppt/media/image5.png>
</file>

<file path=ppt/media/image6.jpe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41743F9-9B08-422F-9ECE-BE7148BC7DDC}" type="datetimeFigureOut">
              <a:rPr lang="zh-CN" altLang="en-US" smtClean="0"/>
              <a:t>2019/5/19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34C0232-94FA-4EBE-BB9B-79FBE486032D}" type="slidenum">
              <a:rPr lang="zh-CN" altLang="en-US" smtClean="0"/>
              <a:t>‹#›</a:t>
            </a:fld>
            <a:endParaRPr lang="zh-CN" altLang="en-US"/>
          </a:p>
        </p:txBody>
      </p:sp>
    </p:spTree>
    <p:extLst>
      <p:ext uri="{BB962C8B-B14F-4D97-AF65-F5344CB8AC3E}">
        <p14:creationId xmlns:p14="http://schemas.microsoft.com/office/powerpoint/2010/main" val="22997387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本</a:t>
            </a:r>
            <a:r>
              <a:rPr lang="en-US" altLang="zh-CN" sz="1200" b="0" i="0" kern="1200" dirty="0">
                <a:solidFill>
                  <a:schemeClr val="tx1"/>
                </a:solidFill>
                <a:effectLst/>
                <a:latin typeface="+mn-lt"/>
                <a:ea typeface="+mn-ea"/>
                <a:cs typeface="+mn-cs"/>
              </a:rPr>
              <a:t>PPT</a:t>
            </a:r>
            <a:r>
              <a:rPr lang="zh-CN" altLang="en-US" sz="1200" b="0" i="0" kern="1200" dirty="0">
                <a:solidFill>
                  <a:schemeClr val="tx1"/>
                </a:solidFill>
                <a:effectLst/>
                <a:latin typeface="+mn-lt"/>
                <a:ea typeface="+mn-ea"/>
                <a:cs typeface="+mn-cs"/>
              </a:rPr>
              <a:t>模板部分元素使用了幻灯片母版制作。如果需要修改，点击</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视图</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幻灯片母版</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修改；完成后关闭编辑母版即可。</a:t>
            </a:r>
            <a:endParaRPr lang="zh-CN" altLang="en-US" dirty="0"/>
          </a:p>
        </p:txBody>
      </p:sp>
      <p:sp>
        <p:nvSpPr>
          <p:cNvPr id="4" name="灯片编号占位符 3"/>
          <p:cNvSpPr>
            <a:spLocks noGrp="1"/>
          </p:cNvSpPr>
          <p:nvPr>
            <p:ph type="sldNum" sz="quarter" idx="10"/>
          </p:nvPr>
        </p:nvSpPr>
        <p:spPr/>
        <p:txBody>
          <a:bodyPr/>
          <a:lstStyle/>
          <a:p>
            <a:fld id="{D34C0232-94FA-4EBE-BB9B-79FBE486032D}" type="slidenum">
              <a:rPr lang="zh-CN" altLang="en-US" smtClean="0"/>
              <a:t>1</a:t>
            </a:fld>
            <a:endParaRPr lang="zh-CN" altLang="en-US"/>
          </a:p>
        </p:txBody>
      </p:sp>
    </p:spTree>
    <p:extLst>
      <p:ext uri="{BB962C8B-B14F-4D97-AF65-F5344CB8AC3E}">
        <p14:creationId xmlns:p14="http://schemas.microsoft.com/office/powerpoint/2010/main" val="31322436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smtClean="0"/>
              <a:t>2</a:t>
            </a:fld>
            <a:endParaRPr lang="zh-CN" altLang="en-US"/>
          </a:p>
        </p:txBody>
      </p:sp>
    </p:spTree>
    <p:extLst>
      <p:ext uri="{BB962C8B-B14F-4D97-AF65-F5344CB8AC3E}">
        <p14:creationId xmlns:p14="http://schemas.microsoft.com/office/powerpoint/2010/main" val="15381561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smtClean="0"/>
              <a:t>3</a:t>
            </a:fld>
            <a:endParaRPr lang="zh-CN" altLang="en-US"/>
          </a:p>
        </p:txBody>
      </p:sp>
    </p:spTree>
    <p:extLst>
      <p:ext uri="{BB962C8B-B14F-4D97-AF65-F5344CB8AC3E}">
        <p14:creationId xmlns:p14="http://schemas.microsoft.com/office/powerpoint/2010/main" val="6249962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smtClean="0"/>
              <a:t>8</a:t>
            </a:fld>
            <a:endParaRPr lang="zh-CN" altLang="en-US"/>
          </a:p>
        </p:txBody>
      </p:sp>
    </p:spTree>
    <p:extLst>
      <p:ext uri="{BB962C8B-B14F-4D97-AF65-F5344CB8AC3E}">
        <p14:creationId xmlns:p14="http://schemas.microsoft.com/office/powerpoint/2010/main" val="4495804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smtClean="0"/>
              <a:t>17</a:t>
            </a:fld>
            <a:endParaRPr lang="zh-CN" altLang="en-US"/>
          </a:p>
        </p:txBody>
      </p:sp>
    </p:spTree>
    <p:extLst>
      <p:ext uri="{BB962C8B-B14F-4D97-AF65-F5344CB8AC3E}">
        <p14:creationId xmlns:p14="http://schemas.microsoft.com/office/powerpoint/2010/main" val="17358473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smtClean="0"/>
              <a:t>21</a:t>
            </a:fld>
            <a:endParaRPr lang="zh-CN" altLang="en-US"/>
          </a:p>
        </p:txBody>
      </p:sp>
    </p:spTree>
    <p:extLst>
      <p:ext uri="{BB962C8B-B14F-4D97-AF65-F5344CB8AC3E}">
        <p14:creationId xmlns:p14="http://schemas.microsoft.com/office/powerpoint/2010/main" val="14239537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smtClean="0"/>
              <a:t>24</a:t>
            </a:fld>
            <a:endParaRPr lang="zh-CN" altLang="en-US"/>
          </a:p>
        </p:txBody>
      </p:sp>
    </p:spTree>
    <p:extLst>
      <p:ext uri="{BB962C8B-B14F-4D97-AF65-F5344CB8AC3E}">
        <p14:creationId xmlns:p14="http://schemas.microsoft.com/office/powerpoint/2010/main" val="5075457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本</a:t>
            </a:r>
            <a:r>
              <a:rPr lang="en-US" altLang="zh-CN" sz="1200" b="0" i="0" kern="1200" dirty="0">
                <a:solidFill>
                  <a:schemeClr val="tx1"/>
                </a:solidFill>
                <a:effectLst/>
                <a:latin typeface="+mn-lt"/>
                <a:ea typeface="+mn-ea"/>
                <a:cs typeface="+mn-cs"/>
              </a:rPr>
              <a:t>PPT</a:t>
            </a:r>
            <a:r>
              <a:rPr lang="zh-CN" altLang="en-US" sz="1200" b="0" i="0" kern="1200" dirty="0">
                <a:solidFill>
                  <a:schemeClr val="tx1"/>
                </a:solidFill>
                <a:effectLst/>
                <a:latin typeface="+mn-lt"/>
                <a:ea typeface="+mn-ea"/>
                <a:cs typeface="+mn-cs"/>
              </a:rPr>
              <a:t>模板部分元素使用了幻灯片母版制作。如果需要修改，点击</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视图</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幻灯片母版</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修改；完成后关闭编辑母版即可。</a:t>
            </a:r>
            <a:endParaRPr lang="zh-CN" altLang="en-US" dirty="0"/>
          </a:p>
        </p:txBody>
      </p:sp>
      <p:sp>
        <p:nvSpPr>
          <p:cNvPr id="4" name="灯片编号占位符 3"/>
          <p:cNvSpPr>
            <a:spLocks noGrp="1"/>
          </p:cNvSpPr>
          <p:nvPr>
            <p:ph type="sldNum" sz="quarter" idx="10"/>
          </p:nvPr>
        </p:nvSpPr>
        <p:spPr/>
        <p:txBody>
          <a:bodyPr/>
          <a:lstStyle/>
          <a:p>
            <a:fld id="{D34C0232-94FA-4EBE-BB9B-79FBE486032D}" type="slidenum">
              <a:rPr lang="zh-CN" altLang="en-US" smtClean="0"/>
              <a:t>32</a:t>
            </a:fld>
            <a:endParaRPr lang="zh-CN" altLang="en-US"/>
          </a:p>
        </p:txBody>
      </p:sp>
    </p:spTree>
    <p:extLst>
      <p:ext uri="{BB962C8B-B14F-4D97-AF65-F5344CB8AC3E}">
        <p14:creationId xmlns:p14="http://schemas.microsoft.com/office/powerpoint/2010/main" val="209307593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首页">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E75499E2-20CE-4155-8AC2-26420E7458AD}"/>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t="1895" b="11153"/>
          <a:stretch/>
        </p:blipFill>
        <p:spPr>
          <a:xfrm>
            <a:off x="0" y="0"/>
            <a:ext cx="12192000" cy="6858000"/>
          </a:xfrm>
          <a:prstGeom prst="rect">
            <a:avLst/>
          </a:prstGeom>
        </p:spPr>
      </p:pic>
    </p:spTree>
    <p:extLst>
      <p:ext uri="{BB962C8B-B14F-4D97-AF65-F5344CB8AC3E}">
        <p14:creationId xmlns:p14="http://schemas.microsoft.com/office/powerpoint/2010/main" val="4202682837"/>
      </p:ext>
    </p:extLst>
  </p:cSld>
  <p:clrMapOvr>
    <a:masterClrMapping/>
  </p:clrMapOvr>
  <mc:AlternateContent xmlns:mc="http://schemas.openxmlformats.org/markup-compatibility/2006" xmlns:p14="http://schemas.microsoft.com/office/powerpoint/2010/main">
    <mc:Choice Requires="p14">
      <p:transition spd="slow" p14:dur="1400" advClick="0" advTm="5000">
        <p14:ripple/>
      </p:transition>
    </mc:Choice>
    <mc:Fallback xmlns="">
      <p:transition spd="slow" advClick="0" advTm="5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页">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4906FA9B-53E7-4F6D-A0E4-C28C87A3B332}"/>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t="1895" b="11153"/>
          <a:stretch/>
        </p:blipFill>
        <p:spPr>
          <a:xfrm flipH="1">
            <a:off x="0" y="0"/>
            <a:ext cx="12192000" cy="6858000"/>
          </a:xfrm>
          <a:prstGeom prst="rect">
            <a:avLst/>
          </a:prstGeom>
        </p:spPr>
      </p:pic>
    </p:spTree>
    <p:extLst>
      <p:ext uri="{BB962C8B-B14F-4D97-AF65-F5344CB8AC3E}">
        <p14:creationId xmlns:p14="http://schemas.microsoft.com/office/powerpoint/2010/main" val="3741538267"/>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过度页1">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6DDE1966-270C-4E41-B7B4-A8670F44523F}"/>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t="6524" b="6524"/>
          <a:stretch/>
        </p:blipFill>
        <p:spPr>
          <a:xfrm>
            <a:off x="0" y="0"/>
            <a:ext cx="12192000" cy="6858000"/>
          </a:xfrm>
          <a:prstGeom prst="rect">
            <a:avLst/>
          </a:prstGeom>
        </p:spPr>
      </p:pic>
    </p:spTree>
    <p:extLst>
      <p:ext uri="{BB962C8B-B14F-4D97-AF65-F5344CB8AC3E}">
        <p14:creationId xmlns:p14="http://schemas.microsoft.com/office/powerpoint/2010/main" val="2588428398"/>
      </p:ext>
    </p:extLst>
  </p:cSld>
  <p:clrMapOvr>
    <a:masterClrMapping/>
  </p:clrMapOvr>
  <mc:AlternateContent xmlns:mc="http://schemas.openxmlformats.org/markup-compatibility/2006" xmlns:p14="http://schemas.microsoft.com/office/powerpoint/2010/main">
    <mc:Choice Requires="p14">
      <p:transition spd="slow" p14:dur="900" advClick="0" advTm="5000">
        <p14:warp dir="in"/>
      </p:transition>
    </mc:Choice>
    <mc:Fallback xmlns="">
      <p:transition spd="slow" advClick="0" advTm="5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内页-1">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F4F32841-6BD4-43E9-AA2F-07F134CE5B7F}"/>
              </a:ext>
            </a:extLst>
          </p:cNvPr>
          <p:cNvSpPr txBox="1"/>
          <p:nvPr userDrawn="1"/>
        </p:nvSpPr>
        <p:spPr>
          <a:xfrm>
            <a:off x="4191434" y="304993"/>
            <a:ext cx="4134465" cy="769441"/>
          </a:xfrm>
          <a:prstGeom prst="rect">
            <a:avLst/>
          </a:prstGeom>
          <a:noFill/>
        </p:spPr>
        <p:txBody>
          <a:bodyPr wrap="none" rtlCol="0">
            <a:spAutoFit/>
          </a:bodyPr>
          <a:lstStyle/>
          <a:p>
            <a:r>
              <a:rPr lang="zh-CN" altLang="en-US" sz="4400" dirty="0">
                <a:latin typeface="腾祥铁山楷书简繁合集" panose="01010104010101010101" pitchFamily="2" charset="-122"/>
                <a:ea typeface="腾祥铁山楷书简繁合集" panose="01010104010101010101" pitchFamily="2" charset="-122"/>
              </a:rPr>
              <a:t>请输入标题文字</a:t>
            </a:r>
          </a:p>
        </p:txBody>
      </p:sp>
    </p:spTree>
    <p:extLst>
      <p:ext uri="{BB962C8B-B14F-4D97-AF65-F5344CB8AC3E}">
        <p14:creationId xmlns:p14="http://schemas.microsoft.com/office/powerpoint/2010/main" val="1196259489"/>
      </p:ext>
    </p:extLst>
  </p:cSld>
  <p:clrMapOvr>
    <a:masterClrMapping/>
  </p:clrMapOvr>
  <mc:AlternateContent xmlns:mc="http://schemas.openxmlformats.org/markup-compatibility/2006" xmlns:p14="http://schemas.microsoft.com/office/powerpoint/2010/main">
    <mc:Choice Requires="p14">
      <p:transition spd="slow" p14:dur="1600" advClick="0" advTm="5000">
        <p14:prism isInverted="1"/>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内页-1">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A0722DC2-2216-4D82-8B69-A3D18257A8A1}"/>
              </a:ext>
            </a:extLst>
          </p:cNvPr>
          <p:cNvSpPr txBox="1"/>
          <p:nvPr userDrawn="1"/>
        </p:nvSpPr>
        <p:spPr>
          <a:xfrm>
            <a:off x="4191434" y="304993"/>
            <a:ext cx="4134465" cy="769441"/>
          </a:xfrm>
          <a:prstGeom prst="rect">
            <a:avLst/>
          </a:prstGeom>
          <a:noFill/>
        </p:spPr>
        <p:txBody>
          <a:bodyPr wrap="none" rtlCol="0">
            <a:spAutoFit/>
          </a:bodyPr>
          <a:lstStyle/>
          <a:p>
            <a:r>
              <a:rPr lang="zh-CN" altLang="en-US" sz="4400" dirty="0">
                <a:latin typeface="腾祥铁山楷书简繁合集" panose="01010104010101010101" pitchFamily="2" charset="-122"/>
                <a:ea typeface="腾祥铁山楷书简繁合集" panose="01010104010101010101" pitchFamily="2" charset="-122"/>
              </a:rPr>
              <a:t>请输入标题文字</a:t>
            </a:r>
          </a:p>
        </p:txBody>
      </p:sp>
    </p:spTree>
    <p:extLst>
      <p:ext uri="{BB962C8B-B14F-4D97-AF65-F5344CB8AC3E}">
        <p14:creationId xmlns:p14="http://schemas.microsoft.com/office/powerpoint/2010/main" val="2912480716"/>
      </p:ext>
    </p:extLst>
  </p:cSld>
  <p:clrMapOvr>
    <a:masterClrMapping/>
  </p:clrMapOvr>
  <mc:AlternateContent xmlns:mc="http://schemas.openxmlformats.org/markup-compatibility/2006" xmlns:p14="http://schemas.microsoft.com/office/powerpoint/2010/main">
    <mc:Choice Requires="p14">
      <p:transition spd="slow" p14:dur="1250" advClick="0" advTm="5000">
        <p14:switch dir="r"/>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内页-1">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41F40B42-3E4E-4C55-8E8C-C60AA0CF6BCF}"/>
              </a:ext>
            </a:extLst>
          </p:cNvPr>
          <p:cNvSpPr txBox="1"/>
          <p:nvPr userDrawn="1"/>
        </p:nvSpPr>
        <p:spPr>
          <a:xfrm>
            <a:off x="4191434" y="304993"/>
            <a:ext cx="4134465" cy="769441"/>
          </a:xfrm>
          <a:prstGeom prst="rect">
            <a:avLst/>
          </a:prstGeom>
          <a:noFill/>
        </p:spPr>
        <p:txBody>
          <a:bodyPr wrap="none" rtlCol="0">
            <a:spAutoFit/>
          </a:bodyPr>
          <a:lstStyle/>
          <a:p>
            <a:r>
              <a:rPr lang="zh-CN" altLang="en-US" sz="4400" dirty="0">
                <a:latin typeface="腾祥铁山楷书简繁合集" panose="01010104010101010101" pitchFamily="2" charset="-122"/>
                <a:ea typeface="腾祥铁山楷书简繁合集" panose="01010104010101010101" pitchFamily="2" charset="-122"/>
              </a:rPr>
              <a:t>请输入标题文字</a:t>
            </a:r>
          </a:p>
        </p:txBody>
      </p:sp>
    </p:spTree>
    <p:extLst>
      <p:ext uri="{BB962C8B-B14F-4D97-AF65-F5344CB8AC3E}">
        <p14:creationId xmlns:p14="http://schemas.microsoft.com/office/powerpoint/2010/main" val="1322825525"/>
      </p:ext>
    </p:extLst>
  </p:cSld>
  <p:clrMapOvr>
    <a:masterClrMapping/>
  </p:clrMapOvr>
  <mc:AlternateContent xmlns:mc="http://schemas.openxmlformats.org/markup-compatibility/2006" xmlns:p14="http://schemas.microsoft.com/office/powerpoint/2010/main">
    <mc:Choice Requires="p14">
      <p:transition spd="slow" p14:dur="1250" advClick="0" advTm="5000">
        <p14:flip dir="r"/>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内页-1">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859E9E0D-3D0D-432A-B142-EE8414DFE4BF}"/>
              </a:ext>
            </a:extLst>
          </p:cNvPr>
          <p:cNvSpPr txBox="1"/>
          <p:nvPr userDrawn="1"/>
        </p:nvSpPr>
        <p:spPr>
          <a:xfrm>
            <a:off x="4191434" y="304993"/>
            <a:ext cx="4134465" cy="769441"/>
          </a:xfrm>
          <a:prstGeom prst="rect">
            <a:avLst/>
          </a:prstGeom>
          <a:noFill/>
        </p:spPr>
        <p:txBody>
          <a:bodyPr wrap="none" rtlCol="0">
            <a:spAutoFit/>
          </a:bodyPr>
          <a:lstStyle/>
          <a:p>
            <a:r>
              <a:rPr lang="zh-CN" altLang="en-US" sz="4400" dirty="0">
                <a:latin typeface="腾祥铁山楷书简繁合集" panose="01010104010101010101" pitchFamily="2" charset="-122"/>
                <a:ea typeface="腾祥铁山楷书简繁合集" panose="01010104010101010101" pitchFamily="2" charset="-122"/>
              </a:rPr>
              <a:t>请输入标题文字</a:t>
            </a:r>
          </a:p>
        </p:txBody>
      </p:sp>
    </p:spTree>
    <p:extLst>
      <p:ext uri="{BB962C8B-B14F-4D97-AF65-F5344CB8AC3E}">
        <p14:creationId xmlns:p14="http://schemas.microsoft.com/office/powerpoint/2010/main" val="3663801901"/>
      </p:ext>
    </p:extLst>
  </p:cSld>
  <p:clrMapOvr>
    <a:masterClrMapping/>
  </p:clrMapOvr>
  <mc:AlternateContent xmlns:mc="http://schemas.openxmlformats.org/markup-compatibility/2006" xmlns:p14="http://schemas.microsoft.com/office/powerpoint/2010/main">
    <mc:Choice Requires="p14">
      <p:transition spd="slow" p14:dur="1600" advClick="0" advTm="5000">
        <p14:gallery dir="l"/>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版权页">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60CD182E-D204-4347-AD5E-C583E42F13FF}"/>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t="6524" b="6524"/>
          <a:stretch/>
        </p:blipFill>
        <p:spPr>
          <a:xfrm>
            <a:off x="0" y="0"/>
            <a:ext cx="12192000" cy="6858000"/>
          </a:xfrm>
          <a:prstGeom prst="rect">
            <a:avLst/>
          </a:prstGeom>
        </p:spPr>
      </p:pic>
    </p:spTree>
    <p:extLst>
      <p:ext uri="{BB962C8B-B14F-4D97-AF65-F5344CB8AC3E}">
        <p14:creationId xmlns:p14="http://schemas.microsoft.com/office/powerpoint/2010/main" val="3895049200"/>
      </p:ext>
    </p:extLst>
  </p:cSld>
  <p:clrMapOvr>
    <a:masterClrMapping/>
  </p:clrMapOvr>
  <mc:AlternateContent xmlns:mc="http://schemas.openxmlformats.org/markup-compatibility/2006" xmlns:p14="http://schemas.microsoft.com/office/powerpoint/2010/main">
    <mc:Choice Requires="p14">
      <p:transition spd="slow" p14:dur="1600" advClick="0" advTm="5000">
        <p:blinds dir="vert"/>
      </p:transition>
    </mc:Choice>
    <mc:Fallback xmlns="">
      <p:transition spd="slow" advClick="0" advTm="5000">
        <p:blinds dir="vert"/>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title">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BB67824A-9462-42DC-910E-80ED3518743A}" type="datetimeFigureOut">
              <a:rPr lang="zh-CN" altLang="en-US" smtClean="0"/>
              <a:t>2019/5/19</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DF5CCA2-8D39-4588-B60B-DE8A1647BB7D}" type="slidenum">
              <a:rPr lang="zh-CN" altLang="en-US" smtClean="0"/>
              <a:t>‹#›</a:t>
            </a:fld>
            <a:endParaRPr lang="zh-CN" altLang="en-US"/>
          </a:p>
        </p:txBody>
      </p:sp>
    </p:spTree>
    <p:extLst>
      <p:ext uri="{BB962C8B-B14F-4D97-AF65-F5344CB8AC3E}">
        <p14:creationId xmlns:p14="http://schemas.microsoft.com/office/powerpoint/2010/main" val="22806143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2988723"/>
      </p:ext>
    </p:extLst>
  </p:cSld>
  <p:clrMap bg1="lt1" tx1="dk1" bg2="lt2" tx2="dk2" accent1="accent1" accent2="accent2" accent3="accent3" accent4="accent4" accent5="accent5" accent6="accent6" hlink="hlink" folHlink="folHlink"/>
  <p:sldLayoutIdLst>
    <p:sldLayoutId id="2147483661" r:id="rId1"/>
    <p:sldLayoutId id="2147483663" r:id="rId2"/>
    <p:sldLayoutId id="2147483667" r:id="rId3"/>
    <p:sldLayoutId id="2147483672" r:id="rId4"/>
    <p:sldLayoutId id="2147483683" r:id="rId5"/>
    <p:sldLayoutId id="2147483684" r:id="rId6"/>
    <p:sldLayoutId id="2147483685" r:id="rId7"/>
    <p:sldLayoutId id="2147483678" r:id="rId8"/>
    <p:sldLayoutId id="2147483686" r:id="rId9"/>
  </p:sldLayoutIdLst>
  <mc:AlternateContent xmlns:mc="http://schemas.openxmlformats.org/markup-compatibility/2006" xmlns:p14="http://schemas.microsoft.com/office/powerpoint/2010/main">
    <mc:Choice Requires="p14">
      <p:transition p14:dur="10" advClick="0" advTm="5000"/>
    </mc:Choice>
    <mc:Fallback xmlns="">
      <p:transition advClick="0" advTm="5000"/>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tags" Target="../tags/tag16.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tags" Target="../tags/tag18.xml"/><Relationship Id="rId1" Type="http://schemas.openxmlformats.org/officeDocument/2006/relationships/tags" Target="../tags/tag17.xml"/></Relationships>
</file>

<file path=ppt/slides/_rels/slide12.xml.rels><?xml version="1.0" encoding="UTF-8" standalone="yes"?>
<Relationships xmlns="http://schemas.openxmlformats.org/package/2006/relationships"><Relationship Id="rId3" Type="http://schemas.openxmlformats.org/officeDocument/2006/relationships/tags" Target="../tags/tag21.xml"/><Relationship Id="rId2" Type="http://schemas.openxmlformats.org/officeDocument/2006/relationships/tags" Target="../tags/tag20.xml"/><Relationship Id="rId1" Type="http://schemas.openxmlformats.org/officeDocument/2006/relationships/tags" Target="../tags/tag19.xml"/><Relationship Id="rId5" Type="http://schemas.openxmlformats.org/officeDocument/2006/relationships/slideLayout" Target="../slideLayouts/slideLayout9.xml"/><Relationship Id="rId4" Type="http://schemas.openxmlformats.org/officeDocument/2006/relationships/tags" Target="../tags/tag22.xml"/></Relationships>
</file>

<file path=ppt/slides/_rels/slide13.xml.rels><?xml version="1.0" encoding="UTF-8" standalone="yes"?>
<Relationships xmlns="http://schemas.openxmlformats.org/package/2006/relationships"><Relationship Id="rId3" Type="http://schemas.openxmlformats.org/officeDocument/2006/relationships/tags" Target="../tags/tag25.xml"/><Relationship Id="rId2" Type="http://schemas.openxmlformats.org/officeDocument/2006/relationships/tags" Target="../tags/tag24.xml"/><Relationship Id="rId1" Type="http://schemas.openxmlformats.org/officeDocument/2006/relationships/tags" Target="../tags/tag23.xml"/><Relationship Id="rId5" Type="http://schemas.openxmlformats.org/officeDocument/2006/relationships/slideLayout" Target="../slideLayouts/slideLayout9.xml"/><Relationship Id="rId4" Type="http://schemas.openxmlformats.org/officeDocument/2006/relationships/tags" Target="../tags/tag26.xml"/></Relationships>
</file>

<file path=ppt/slides/_rels/slide14.xml.rels><?xml version="1.0" encoding="UTF-8" standalone="yes"?>
<Relationships xmlns="http://schemas.openxmlformats.org/package/2006/relationships"><Relationship Id="rId3" Type="http://schemas.openxmlformats.org/officeDocument/2006/relationships/tags" Target="../tags/tag29.xml"/><Relationship Id="rId2" Type="http://schemas.openxmlformats.org/officeDocument/2006/relationships/tags" Target="../tags/tag28.xml"/><Relationship Id="rId1" Type="http://schemas.openxmlformats.org/officeDocument/2006/relationships/tags" Target="../tags/tag27.xml"/><Relationship Id="rId5" Type="http://schemas.openxmlformats.org/officeDocument/2006/relationships/slideLayout" Target="../slideLayouts/slideLayout9.xml"/><Relationship Id="rId4" Type="http://schemas.openxmlformats.org/officeDocument/2006/relationships/tags" Target="../tags/tag30.xml"/></Relationships>
</file>

<file path=ppt/slides/_rels/slide15.xml.rels><?xml version="1.0" encoding="UTF-8" standalone="yes"?>
<Relationships xmlns="http://schemas.openxmlformats.org/package/2006/relationships"><Relationship Id="rId3" Type="http://schemas.openxmlformats.org/officeDocument/2006/relationships/tags" Target="../tags/tag33.xml"/><Relationship Id="rId2" Type="http://schemas.openxmlformats.org/officeDocument/2006/relationships/tags" Target="../tags/tag32.xml"/><Relationship Id="rId1" Type="http://schemas.openxmlformats.org/officeDocument/2006/relationships/tags" Target="../tags/tag31.xml"/><Relationship Id="rId5" Type="http://schemas.openxmlformats.org/officeDocument/2006/relationships/slideLayout" Target="../slideLayouts/slideLayout9.xml"/><Relationship Id="rId4" Type="http://schemas.openxmlformats.org/officeDocument/2006/relationships/tags" Target="../tags/tag34.xml"/></Relationships>
</file>

<file path=ppt/slides/_rels/slide16.xml.rels><?xml version="1.0" encoding="UTF-8" standalone="yes"?>
<Relationships xmlns="http://schemas.openxmlformats.org/package/2006/relationships"><Relationship Id="rId3" Type="http://schemas.openxmlformats.org/officeDocument/2006/relationships/tags" Target="../tags/tag37.xml"/><Relationship Id="rId2" Type="http://schemas.openxmlformats.org/officeDocument/2006/relationships/tags" Target="../tags/tag36.xml"/><Relationship Id="rId1" Type="http://schemas.openxmlformats.org/officeDocument/2006/relationships/tags" Target="../tags/tag35.xml"/><Relationship Id="rId5" Type="http://schemas.openxmlformats.org/officeDocument/2006/relationships/slideLayout" Target="../slideLayouts/slideLayout9.xml"/><Relationship Id="rId4" Type="http://schemas.openxmlformats.org/officeDocument/2006/relationships/tags" Target="../tags/tag38.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3.xml"/><Relationship Id="rId1" Type="http://schemas.openxmlformats.org/officeDocument/2006/relationships/tags" Target="../tags/tag39.xml"/><Relationship Id="rId4" Type="http://schemas.openxmlformats.org/officeDocument/2006/relationships/image" Target="../media/image5.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tags" Target="../tags/tag40.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tags" Target="../tags/tag4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tags" Target="../tags/tag42.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3.xml"/><Relationship Id="rId1" Type="http://schemas.openxmlformats.org/officeDocument/2006/relationships/tags" Target="../tags/tag43.xml"/><Relationship Id="rId4" Type="http://schemas.openxmlformats.org/officeDocument/2006/relationships/image" Target="../media/image5.pn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tags" Target="../tags/tag44.xml"/></Relationships>
</file>

<file path=ppt/slides/_rels/slide23.xml.rels><?xml version="1.0" encoding="UTF-8" standalone="yes"?>
<Relationships xmlns="http://schemas.openxmlformats.org/package/2006/relationships"><Relationship Id="rId3" Type="http://schemas.openxmlformats.org/officeDocument/2006/relationships/tags" Target="../tags/tag47.xml"/><Relationship Id="rId2" Type="http://schemas.openxmlformats.org/officeDocument/2006/relationships/tags" Target="../tags/tag46.xml"/><Relationship Id="rId1" Type="http://schemas.openxmlformats.org/officeDocument/2006/relationships/tags" Target="../tags/tag45.xml"/><Relationship Id="rId5" Type="http://schemas.openxmlformats.org/officeDocument/2006/relationships/slideLayout" Target="../slideLayouts/slideLayout9.xml"/><Relationship Id="rId4" Type="http://schemas.openxmlformats.org/officeDocument/2006/relationships/tags" Target="../tags/tag48.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3.xml"/><Relationship Id="rId1" Type="http://schemas.openxmlformats.org/officeDocument/2006/relationships/tags" Target="../tags/tag49.xml"/><Relationship Id="rId4" Type="http://schemas.openxmlformats.org/officeDocument/2006/relationships/image" Target="../media/image5.png"/></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tags" Target="../tags/tag50.xml"/></Relationships>
</file>

<file path=ppt/slides/_rels/slide26.xml.rels><?xml version="1.0" encoding="UTF-8" standalone="yes"?>
<Relationships xmlns="http://schemas.openxmlformats.org/package/2006/relationships"><Relationship Id="rId3" Type="http://schemas.openxmlformats.org/officeDocument/2006/relationships/hyperlink" Target="https://baike.baidu.com/item/%E5%88%A4%E5%AE%9A%E8%A1%A8" TargetMode="External"/><Relationship Id="rId2" Type="http://schemas.openxmlformats.org/officeDocument/2006/relationships/slideLayout" Target="../slideLayouts/slideLayout9.xml"/><Relationship Id="rId1" Type="http://schemas.openxmlformats.org/officeDocument/2006/relationships/tags" Target="../tags/tag51.xml"/><Relationship Id="rId4" Type="http://schemas.openxmlformats.org/officeDocument/2006/relationships/hyperlink" Target="https://baike.baidu.com/item/%E6%B5%8B%E8%AF%95%E7%94%A8%E4%BE%8B" TargetMode="External"/></Relationships>
</file>

<file path=ppt/slides/_rels/slide27.xml.rels><?xml version="1.0" encoding="UTF-8" standalone="yes"?>
<Relationships xmlns="http://schemas.openxmlformats.org/package/2006/relationships"><Relationship Id="rId3" Type="http://schemas.openxmlformats.org/officeDocument/2006/relationships/tags" Target="../tags/tag54.xml"/><Relationship Id="rId2" Type="http://schemas.openxmlformats.org/officeDocument/2006/relationships/tags" Target="../tags/tag53.xml"/><Relationship Id="rId1" Type="http://schemas.openxmlformats.org/officeDocument/2006/relationships/tags" Target="../tags/tag52.xml"/><Relationship Id="rId4"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3" Type="http://schemas.openxmlformats.org/officeDocument/2006/relationships/tags" Target="../tags/tag57.xml"/><Relationship Id="rId7" Type="http://schemas.openxmlformats.org/officeDocument/2006/relationships/hyperlink" Target="https://baike.baidu.com/item/%E6%B5%8B%E8%AF%95%E7%94%A8%E4%BE%8B" TargetMode="External"/><Relationship Id="rId2" Type="http://schemas.openxmlformats.org/officeDocument/2006/relationships/tags" Target="../tags/tag56.xml"/><Relationship Id="rId1" Type="http://schemas.openxmlformats.org/officeDocument/2006/relationships/tags" Target="../tags/tag55.xml"/><Relationship Id="rId6" Type="http://schemas.openxmlformats.org/officeDocument/2006/relationships/hyperlink" Target="https://baike.baidu.com/item/%E8%A1%A8%E6%A0%BC" TargetMode="External"/><Relationship Id="rId5" Type="http://schemas.openxmlformats.org/officeDocument/2006/relationships/slideLayout" Target="../slideLayouts/slideLayout9.xml"/><Relationship Id="rId4" Type="http://schemas.openxmlformats.org/officeDocument/2006/relationships/tags" Target="../tags/tag58.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tags" Target="../tags/tag60.xml"/><Relationship Id="rId1" Type="http://schemas.openxmlformats.org/officeDocument/2006/relationships/tags" Target="../tags/tag59.xml"/><Relationship Id="rId5" Type="http://schemas.openxmlformats.org/officeDocument/2006/relationships/image" Target="../media/image6.jpeg"/><Relationship Id="rId4" Type="http://schemas.openxmlformats.org/officeDocument/2006/relationships/hyperlink" Target="https://baike.baidu.com/pic/%E9%BB%91%E7%9B%92%E6%B5%8B%E8%AF%95/934030/0/91ef76c6a7efce1b3b0b1a23af51f3deb48f6533?fr=lemma&amp;ct=single" TargetMode="Externa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3.xml"/><Relationship Id="rId1" Type="http://schemas.openxmlformats.org/officeDocument/2006/relationships/tags" Target="../tags/tag2.xml"/><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2" Type="http://schemas.openxmlformats.org/officeDocument/2006/relationships/hyperlink" Target="https://baike.baidu.com/item/%E9%BB%91%E7%9B%92%E6%B5%8B%E8%AF%95/934030?fr=aladdin#ref_[1]_51274" TargetMode="External"/><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tags" Target="../tags/tag5.xml"/><Relationship Id="rId2" Type="http://schemas.openxmlformats.org/officeDocument/2006/relationships/tags" Target="../tags/tag4.xml"/><Relationship Id="rId1" Type="http://schemas.openxmlformats.org/officeDocument/2006/relationships/tags" Target="../tags/tag3.xml"/><Relationship Id="rId6" Type="http://schemas.openxmlformats.org/officeDocument/2006/relationships/hyperlink" Target="http://driver.it168.com/" TargetMode="External"/><Relationship Id="rId5" Type="http://schemas.openxmlformats.org/officeDocument/2006/relationships/slideLayout" Target="../slideLayouts/slideLayout9.xml"/><Relationship Id="rId4" Type="http://schemas.openxmlformats.org/officeDocument/2006/relationships/tags" Target="../tags/tag6.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tags" Target="../tags/tag8.xml"/><Relationship Id="rId1" Type="http://schemas.openxmlformats.org/officeDocument/2006/relationships/tags" Target="../tags/tag7.xml"/><Relationship Id="rId4" Type="http://schemas.openxmlformats.org/officeDocument/2006/relationships/hyperlink" Target="http://software.it168.com/" TargetMode="Externa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tags" Target="../tags/tag9.xml"/></Relationships>
</file>

<file path=ppt/slides/_rels/slide7.xml.rels><?xml version="1.0" encoding="UTF-8" standalone="yes"?>
<Relationships xmlns="http://schemas.openxmlformats.org/package/2006/relationships"><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tags" Target="../tags/tag10.xml"/><Relationship Id="rId5" Type="http://schemas.openxmlformats.org/officeDocument/2006/relationships/slideLayout" Target="../slideLayouts/slideLayout9.xml"/><Relationship Id="rId4" Type="http://schemas.openxmlformats.org/officeDocument/2006/relationships/tags" Target="../tags/tag13.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3.xml"/><Relationship Id="rId1" Type="http://schemas.openxmlformats.org/officeDocument/2006/relationships/tags" Target="../tags/tag14.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tags" Target="../tags/tag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a:xfrm>
            <a:off x="628075" y="3536291"/>
            <a:ext cx="2287289" cy="2155637"/>
          </a:xfrm>
          <a:prstGeom prst="ellipse">
            <a:avLst/>
          </a:prstGeom>
          <a:ln>
            <a:noFill/>
          </a:ln>
          <a:effectLst>
            <a:softEdge rad="112500"/>
          </a:effectLst>
        </p:spPr>
      </p:pic>
      <p:cxnSp>
        <p:nvCxnSpPr>
          <p:cNvPr id="9" name="直接连接符 8">
            <a:extLst>
              <a:ext uri="{FF2B5EF4-FFF2-40B4-BE49-F238E27FC236}">
                <a16:creationId xmlns:a16="http://schemas.microsoft.com/office/drawing/2014/main" id="{B100F798-80F0-470A-8257-2710EC2EA29D}"/>
              </a:ext>
            </a:extLst>
          </p:cNvPr>
          <p:cNvCxnSpPr>
            <a:cxnSpLocks/>
          </p:cNvCxnSpPr>
          <p:nvPr/>
        </p:nvCxnSpPr>
        <p:spPr>
          <a:xfrm flipH="1">
            <a:off x="4942702" y="1779373"/>
            <a:ext cx="1" cy="4267358"/>
          </a:xfrm>
          <a:prstGeom prst="line">
            <a:avLst/>
          </a:prstGeom>
          <a:ln w="38100">
            <a:solidFill>
              <a:srgbClr val="000000"/>
            </a:solidFill>
          </a:ln>
        </p:spPr>
        <p:style>
          <a:lnRef idx="1">
            <a:schemeClr val="accent1"/>
          </a:lnRef>
          <a:fillRef idx="0">
            <a:schemeClr val="accent1"/>
          </a:fillRef>
          <a:effectRef idx="0">
            <a:schemeClr val="accent1"/>
          </a:effectRef>
          <a:fontRef idx="minor">
            <a:schemeClr val="tx1"/>
          </a:fontRef>
        </p:style>
      </p:cxnSp>
      <p:pic>
        <p:nvPicPr>
          <p:cNvPr id="10" name="图片 9">
            <a:extLst>
              <a:ext uri="{FF2B5EF4-FFF2-40B4-BE49-F238E27FC236}">
                <a16:creationId xmlns:a16="http://schemas.microsoft.com/office/drawing/2014/main" id="{BBA6F146-D4AC-47AB-A416-FD6099E5CD64}"/>
              </a:ext>
            </a:extLst>
          </p:cNvPr>
          <p:cNvPicPr>
            <a:picLocks noChangeAspect="1"/>
          </p:cNvPicPr>
          <p:nvPr/>
        </p:nvPicPr>
        <p:blipFill>
          <a:blip r:embed="rId4" cstate="screen">
            <a:extLst>
              <a:ext uri="{28A0092B-C50C-407E-A947-70E740481C1C}">
                <a14:useLocalDpi xmlns:a14="http://schemas.microsoft.com/office/drawing/2010/main" val="0"/>
              </a:ext>
            </a:extLst>
          </a:blip>
          <a:stretch>
            <a:fillRect/>
          </a:stretch>
        </p:blipFill>
        <p:spPr>
          <a:xfrm>
            <a:off x="1132528" y="2159220"/>
            <a:ext cx="1866204" cy="1006073"/>
          </a:xfrm>
          <a:prstGeom prst="rect">
            <a:avLst/>
          </a:prstGeom>
        </p:spPr>
      </p:pic>
      <p:pic>
        <p:nvPicPr>
          <p:cNvPr id="11" name="图片 10">
            <a:extLst>
              <a:ext uri="{FF2B5EF4-FFF2-40B4-BE49-F238E27FC236}">
                <a16:creationId xmlns:a16="http://schemas.microsoft.com/office/drawing/2014/main" id="{35CADCC8-4CEC-4570-B18D-3C17F6DB8BF6}"/>
              </a:ext>
            </a:extLst>
          </p:cNvPr>
          <p:cNvPicPr>
            <a:picLocks noChangeAspect="1"/>
          </p:cNvPicPr>
          <p:nvPr/>
        </p:nvPicPr>
        <p:blipFill>
          <a:blip r:embed="rId4" cstate="screen">
            <a:extLst>
              <a:ext uri="{28A0092B-C50C-407E-A947-70E740481C1C}">
                <a14:useLocalDpi xmlns:a14="http://schemas.microsoft.com/office/drawing/2010/main" val="0"/>
              </a:ext>
            </a:extLst>
          </a:blip>
          <a:stretch>
            <a:fillRect/>
          </a:stretch>
        </p:blipFill>
        <p:spPr>
          <a:xfrm>
            <a:off x="2588332" y="5851927"/>
            <a:ext cx="1866204" cy="1006073"/>
          </a:xfrm>
          <a:prstGeom prst="rect">
            <a:avLst/>
          </a:prstGeom>
        </p:spPr>
      </p:pic>
      <p:sp>
        <p:nvSpPr>
          <p:cNvPr id="2" name="文本框 1"/>
          <p:cNvSpPr txBox="1"/>
          <p:nvPr/>
        </p:nvSpPr>
        <p:spPr>
          <a:xfrm>
            <a:off x="3521434" y="1748241"/>
            <a:ext cx="1661993" cy="4767889"/>
          </a:xfrm>
          <a:prstGeom prst="rect">
            <a:avLst/>
          </a:prstGeom>
          <a:noFill/>
        </p:spPr>
        <p:txBody>
          <a:bodyPr vert="eaVert" wrap="square" rtlCol="0" anchor="ctr">
            <a:spAutoFit/>
          </a:bodyPr>
          <a:lstStyle/>
          <a:p>
            <a:pPr>
              <a:lnSpc>
                <a:spcPct val="120000"/>
              </a:lnSpc>
            </a:pPr>
            <a:r>
              <a:rPr lang="zh-CN" altLang="en-US" sz="8000" b="1" dirty="0">
                <a:latin typeface="+mn-ea"/>
              </a:rPr>
              <a:t>黑盒测试</a:t>
            </a:r>
            <a:endParaRPr lang="en-US" altLang="zh-CN" sz="8000" dirty="0">
              <a:solidFill>
                <a:schemeClr val="tx1">
                  <a:lumMod val="75000"/>
                  <a:lumOff val="25000"/>
                </a:schemeClr>
              </a:solidFill>
            </a:endParaRPr>
          </a:p>
        </p:txBody>
      </p:sp>
      <p:sp>
        <p:nvSpPr>
          <p:cNvPr id="12" name="矩形 11"/>
          <p:cNvSpPr/>
          <p:nvPr/>
        </p:nvSpPr>
        <p:spPr>
          <a:xfrm>
            <a:off x="2065630" y="2937367"/>
            <a:ext cx="7842422" cy="2062103"/>
          </a:xfrm>
          <a:prstGeom prst="rect">
            <a:avLst/>
          </a:prstGeom>
        </p:spPr>
        <p:txBody>
          <a:bodyPr wrap="square">
            <a:spAutoFit/>
          </a:bodyPr>
          <a:lstStyle/>
          <a:p>
            <a:pPr algn="ctr"/>
            <a:r>
              <a:rPr lang="zh-CN" altLang="en-US" sz="3200" dirty="0">
                <a:solidFill>
                  <a:schemeClr val="tx1">
                    <a:lumMod val="50000"/>
                    <a:lumOff val="50000"/>
                  </a:schemeClr>
                </a:solidFill>
                <a:latin typeface="微软雅黑" panose="020B0503020204020204" charset="-122"/>
                <a:ea typeface="微软雅黑" panose="020B0503020204020204" charset="-122"/>
              </a:rPr>
              <a:t>     </a:t>
            </a:r>
            <a:r>
              <a:rPr lang="en-US" altLang="zh-CN" sz="3200" dirty="0">
                <a:solidFill>
                  <a:schemeClr val="tx1">
                    <a:lumMod val="50000"/>
                    <a:lumOff val="50000"/>
                  </a:schemeClr>
                </a:solidFill>
                <a:latin typeface="微软雅黑" panose="020B0503020204020204" charset="-122"/>
                <a:ea typeface="微软雅黑" panose="020B0503020204020204" charset="-122"/>
              </a:rPr>
              <a:t>	  </a:t>
            </a:r>
            <a:r>
              <a:rPr lang="zh-CN" altLang="en-US" sz="3200" dirty="0">
                <a:solidFill>
                  <a:schemeClr val="tx1">
                    <a:lumMod val="50000"/>
                    <a:lumOff val="50000"/>
                  </a:schemeClr>
                </a:solidFill>
                <a:latin typeface="微软雅黑" panose="020B0503020204020204" charset="-122"/>
                <a:ea typeface="微软雅黑" panose="020B0503020204020204" charset="-122"/>
              </a:rPr>
              <a:t>指导老师：</a:t>
            </a:r>
            <a:r>
              <a:rPr lang="zh-CN" altLang="en-US" sz="3200" b="1" dirty="0">
                <a:solidFill>
                  <a:srgbClr val="393721"/>
                </a:solidFill>
                <a:latin typeface="方正宋刻本秀楷简体" panose="02000000000000000000" charset="-122"/>
                <a:ea typeface="方正宋刻本秀楷简体" panose="02000000000000000000" charset="-122"/>
              </a:rPr>
              <a:t>杨枨</a:t>
            </a:r>
            <a:endParaRPr lang="zh-CN" altLang="en-US" sz="3200" b="1" dirty="0">
              <a:solidFill>
                <a:srgbClr val="C00000"/>
              </a:solidFill>
              <a:latin typeface="方正宋刻本秀楷简体" panose="02000000000000000000" charset="-122"/>
              <a:ea typeface="方正宋刻本秀楷简体" panose="02000000000000000000" charset="-122"/>
            </a:endParaRPr>
          </a:p>
          <a:p>
            <a:pPr algn="ctr"/>
            <a:r>
              <a:rPr lang="zh-CN" altLang="en-US" sz="3200" dirty="0">
                <a:solidFill>
                  <a:schemeClr val="tx1">
                    <a:lumMod val="50000"/>
                    <a:lumOff val="50000"/>
                  </a:schemeClr>
                </a:solidFill>
                <a:latin typeface="微软雅黑" panose="020B0503020204020204" charset="-122"/>
                <a:ea typeface="微软雅黑" panose="020B0503020204020204" charset="-122"/>
              </a:rPr>
              <a:t>   </a:t>
            </a:r>
            <a:r>
              <a:rPr lang="en-US" altLang="zh-CN" sz="3200" dirty="0">
                <a:solidFill>
                  <a:schemeClr val="tx1">
                    <a:lumMod val="50000"/>
                    <a:lumOff val="50000"/>
                  </a:schemeClr>
                </a:solidFill>
                <a:latin typeface="微软雅黑" panose="020B0503020204020204" charset="-122"/>
                <a:ea typeface="微软雅黑" panose="020B0503020204020204" charset="-122"/>
              </a:rPr>
              <a:t>	 </a:t>
            </a:r>
            <a:r>
              <a:rPr lang="zh-CN" altLang="en-US" sz="3200" dirty="0">
                <a:solidFill>
                  <a:schemeClr val="tx1">
                    <a:lumMod val="50000"/>
                    <a:lumOff val="50000"/>
                  </a:schemeClr>
                </a:solidFill>
                <a:latin typeface="微软雅黑" panose="020B0503020204020204" charset="-122"/>
                <a:ea typeface="微软雅黑" panose="020B0503020204020204" charset="-122"/>
              </a:rPr>
              <a:t>报告小组：</a:t>
            </a:r>
            <a:r>
              <a:rPr lang="en-US" altLang="zh-CN" sz="3200" b="1" dirty="0">
                <a:solidFill>
                  <a:srgbClr val="393721"/>
                </a:solidFill>
                <a:latin typeface="方正宋刻本秀楷简体" panose="02000000000000000000" charset="-122"/>
                <a:ea typeface="方正宋刻本秀楷简体" panose="02000000000000000000" charset="-122"/>
              </a:rPr>
              <a:t>G-16</a:t>
            </a:r>
          </a:p>
          <a:p>
            <a:pPr algn="ctr"/>
            <a:r>
              <a:rPr lang="en-US" altLang="zh-CN" sz="3200" dirty="0">
                <a:solidFill>
                  <a:schemeClr val="tx1">
                    <a:lumMod val="50000"/>
                    <a:lumOff val="50000"/>
                  </a:schemeClr>
                </a:solidFill>
                <a:latin typeface="微软雅黑" panose="020B0503020204020204" charset="-122"/>
                <a:ea typeface="微软雅黑" panose="020B0503020204020204" charset="-122"/>
              </a:rPr>
              <a:t>     </a:t>
            </a:r>
            <a:r>
              <a:rPr lang="zh-CN" altLang="en-US" sz="3200" dirty="0">
                <a:solidFill>
                  <a:schemeClr val="tx1">
                    <a:lumMod val="50000"/>
                    <a:lumOff val="50000"/>
                  </a:schemeClr>
                </a:solidFill>
                <a:latin typeface="微软雅黑" panose="020B0503020204020204" charset="-122"/>
                <a:ea typeface="微软雅黑" panose="020B0503020204020204" charset="-122"/>
              </a:rPr>
              <a:t> 组长：</a:t>
            </a:r>
            <a:r>
              <a:rPr lang="zh-CN" altLang="en-US" sz="3200" b="1" dirty="0">
                <a:solidFill>
                  <a:srgbClr val="393721"/>
                </a:solidFill>
                <a:latin typeface="方正宋刻本秀楷简体" panose="02000000000000000000" charset="-122"/>
                <a:ea typeface="方正宋刻本秀楷简体" panose="02000000000000000000" charset="-122"/>
              </a:rPr>
              <a:t>王华怿</a:t>
            </a:r>
            <a:endParaRPr lang="zh-CN" altLang="en-US" sz="3200" b="1" dirty="0">
              <a:solidFill>
                <a:srgbClr val="C00000"/>
              </a:solidFill>
              <a:latin typeface="方正宋刻本秀楷简体" panose="02000000000000000000" charset="-122"/>
              <a:ea typeface="方正宋刻本秀楷简体" panose="02000000000000000000" charset="-122"/>
            </a:endParaRPr>
          </a:p>
          <a:p>
            <a:pPr algn="ctr"/>
            <a:r>
              <a:rPr lang="zh-CN" altLang="en-US" sz="3200" b="1" dirty="0">
                <a:solidFill>
                  <a:srgbClr val="C00000"/>
                </a:solidFill>
                <a:latin typeface="方正宋刻本秀楷简体" panose="02000000000000000000" charset="-122"/>
                <a:ea typeface="方正宋刻本秀楷简体" panose="02000000000000000000" charset="-122"/>
              </a:rPr>
              <a:t>                </a:t>
            </a:r>
            <a:r>
              <a:rPr lang="en-US" altLang="zh-CN" sz="3200" b="1" dirty="0">
                <a:solidFill>
                  <a:srgbClr val="C00000"/>
                </a:solidFill>
                <a:latin typeface="方正宋刻本秀楷简体" panose="02000000000000000000" charset="-122"/>
                <a:ea typeface="方正宋刻本秀楷简体" panose="02000000000000000000" charset="-122"/>
              </a:rPr>
              <a:t>	    </a:t>
            </a:r>
            <a:r>
              <a:rPr lang="zh-CN" altLang="en-US" sz="3200" b="1" dirty="0">
                <a:solidFill>
                  <a:srgbClr val="C00000"/>
                </a:solidFill>
                <a:latin typeface="方正宋刻本秀楷简体" panose="02000000000000000000" charset="-122"/>
                <a:ea typeface="方正宋刻本秀楷简体" panose="02000000000000000000" charset="-122"/>
              </a:rPr>
              <a:t> </a:t>
            </a:r>
            <a:r>
              <a:rPr lang="zh-CN" altLang="en-US" sz="3200" dirty="0">
                <a:solidFill>
                  <a:schemeClr val="tx1">
                    <a:lumMod val="50000"/>
                    <a:lumOff val="50000"/>
                  </a:schemeClr>
                </a:solidFill>
                <a:latin typeface="微软雅黑" panose="020B0503020204020204" charset="-122"/>
                <a:ea typeface="微软雅黑" panose="020B0503020204020204" charset="-122"/>
              </a:rPr>
              <a:t>组员：</a:t>
            </a:r>
            <a:r>
              <a:rPr lang="zh-CN" altLang="en-US" sz="3200" b="1" dirty="0">
                <a:solidFill>
                  <a:srgbClr val="393721"/>
                </a:solidFill>
                <a:latin typeface="方正宋刻本秀楷简体" panose="02000000000000000000" charset="-122"/>
                <a:ea typeface="方正宋刻本秀楷简体" panose="02000000000000000000" charset="-122"/>
              </a:rPr>
              <a:t>吴帅毅、王仕杰</a:t>
            </a:r>
          </a:p>
        </p:txBody>
      </p:sp>
    </p:spTree>
    <p:extLst>
      <p:ext uri="{BB962C8B-B14F-4D97-AF65-F5344CB8AC3E}">
        <p14:creationId xmlns:p14="http://schemas.microsoft.com/office/powerpoint/2010/main" val="1213030133"/>
      </p:ext>
    </p:extLst>
  </p:cSld>
  <p:clrMapOvr>
    <a:masterClrMapping/>
  </p:clrMapOvr>
  <mc:AlternateContent xmlns:mc="http://schemas.openxmlformats.org/markup-compatibility/2006" xmlns:p14="http://schemas.microsoft.com/office/powerpoint/2010/main">
    <mc:Choice Requires="p14">
      <p:transition spd="slow" p14:dur="1400" advClick="0" advTm="5000">
        <p14:ripple/>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down)">
                                      <p:cBhvr>
                                        <p:cTn id="7" dur="500"/>
                                        <p:tgtEl>
                                          <p:spTgt spid="10"/>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wipe(up)">
                                      <p:cBhvr>
                                        <p:cTn id="11" dur="500"/>
                                        <p:tgtEl>
                                          <p:spTgt spid="11"/>
                                        </p:tgtEl>
                                      </p:cBhvr>
                                    </p:animEffect>
                                  </p:childTnLst>
                                </p:cTn>
                              </p:par>
                            </p:childTnLst>
                          </p:cTn>
                        </p:par>
                        <p:par>
                          <p:cTn id="12" fill="hold">
                            <p:stCondLst>
                              <p:cond delay="1000"/>
                            </p:stCondLst>
                            <p:childTnLst>
                              <p:par>
                                <p:cTn id="13" presetID="2" presetClass="entr" presetSubtype="4" fill="hold" nodeType="afterEffect">
                                  <p:stCondLst>
                                    <p:cond delay="0"/>
                                  </p:stCondLst>
                                  <p:childTnLst>
                                    <p:set>
                                      <p:cBhvr>
                                        <p:cTn id="14" dur="1" fill="hold">
                                          <p:stCondLst>
                                            <p:cond delay="0"/>
                                          </p:stCondLst>
                                        </p:cTn>
                                        <p:tgtEl>
                                          <p:spTgt spid="13"/>
                                        </p:tgtEl>
                                        <p:attrNameLst>
                                          <p:attrName>style.visibility</p:attrName>
                                        </p:attrNameLst>
                                      </p:cBhvr>
                                      <p:to>
                                        <p:strVal val="visible"/>
                                      </p:to>
                                    </p:set>
                                    <p:anim calcmode="lin" valueType="num">
                                      <p:cBhvr additive="base">
                                        <p:cTn id="15" dur="500" fill="hold"/>
                                        <p:tgtEl>
                                          <p:spTgt spid="13"/>
                                        </p:tgtEl>
                                        <p:attrNameLst>
                                          <p:attrName>ppt_x</p:attrName>
                                        </p:attrNameLst>
                                      </p:cBhvr>
                                      <p:tavLst>
                                        <p:tav tm="0">
                                          <p:val>
                                            <p:strVal val="#ppt_x"/>
                                          </p:val>
                                        </p:tav>
                                        <p:tav tm="100000">
                                          <p:val>
                                            <p:strVal val="#ppt_x"/>
                                          </p:val>
                                        </p:tav>
                                      </p:tavLst>
                                    </p:anim>
                                    <p:anim calcmode="lin" valueType="num">
                                      <p:cBhvr additive="base">
                                        <p:cTn id="16"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千图PPT彼岸天：ID 8661124库_组合 3">
            <a:extLst>
              <a:ext uri="{FF2B5EF4-FFF2-40B4-BE49-F238E27FC236}">
                <a16:creationId xmlns:a16="http://schemas.microsoft.com/office/drawing/2014/main" id="{D3456DAE-3D39-4799-82A4-F7ED69276AE1}"/>
              </a:ext>
            </a:extLst>
          </p:cNvPr>
          <p:cNvGrpSpPr/>
          <p:nvPr>
            <p:custDataLst>
              <p:tags r:id="rId1"/>
            </p:custDataLst>
          </p:nvPr>
        </p:nvGrpSpPr>
        <p:grpSpPr>
          <a:xfrm>
            <a:off x="7242801" y="0"/>
            <a:ext cx="4843681" cy="2233157"/>
            <a:chOff x="2534384" y="1878746"/>
            <a:chExt cx="6419413" cy="2959640"/>
          </a:xfrm>
        </p:grpSpPr>
        <p:grpSp>
          <p:nvGrpSpPr>
            <p:cNvPr id="3" name="组合 2">
              <a:extLst>
                <a:ext uri="{FF2B5EF4-FFF2-40B4-BE49-F238E27FC236}">
                  <a16:creationId xmlns:a16="http://schemas.microsoft.com/office/drawing/2014/main" id="{AEAB64A3-46C1-4E96-8E27-D366605AD056}"/>
                </a:ext>
              </a:extLst>
            </p:cNvPr>
            <p:cNvGrpSpPr/>
            <p:nvPr/>
          </p:nvGrpSpPr>
          <p:grpSpPr>
            <a:xfrm>
              <a:off x="3631384" y="2809037"/>
              <a:ext cx="2021118" cy="2029349"/>
              <a:chOff x="3631384" y="2809037"/>
              <a:chExt cx="2021118" cy="2029349"/>
            </a:xfrm>
            <a:solidFill>
              <a:schemeClr val="accent6"/>
            </a:solidFill>
          </p:grpSpPr>
          <p:sp>
            <p:nvSpPr>
              <p:cNvPr id="12" name="任意多边形: 形状 33">
                <a:extLst>
                  <a:ext uri="{FF2B5EF4-FFF2-40B4-BE49-F238E27FC236}">
                    <a16:creationId xmlns:a16="http://schemas.microsoft.com/office/drawing/2014/main" id="{8DAB27FD-B355-4FDF-B9F1-B44FB3E3F685}"/>
                  </a:ext>
                </a:extLst>
              </p:cNvPr>
              <p:cNvSpPr>
                <a:spLocks/>
              </p:cNvSpPr>
              <p:nvPr/>
            </p:nvSpPr>
            <p:spPr bwMode="auto">
              <a:xfrm>
                <a:off x="3631384" y="2856374"/>
                <a:ext cx="2021118" cy="1982012"/>
              </a:xfrm>
              <a:custGeom>
                <a:avLst/>
                <a:gdLst>
                  <a:gd name="T0" fmla="*/ 321 w 350"/>
                  <a:gd name="T1" fmla="*/ 184 h 343"/>
                  <a:gd name="T2" fmla="*/ 176 w 350"/>
                  <a:gd name="T3" fmla="*/ 314 h 343"/>
                  <a:gd name="T4" fmla="*/ 30 w 350"/>
                  <a:gd name="T5" fmla="*/ 167 h 343"/>
                  <a:gd name="T6" fmla="*/ 122 w 350"/>
                  <a:gd name="T7" fmla="*/ 31 h 343"/>
                  <a:gd name="T8" fmla="*/ 125 w 350"/>
                  <a:gd name="T9" fmla="*/ 7 h 343"/>
                  <a:gd name="T10" fmla="*/ 125 w 350"/>
                  <a:gd name="T11" fmla="*/ 0 h 343"/>
                  <a:gd name="T12" fmla="*/ 0 w 350"/>
                  <a:gd name="T13" fmla="*/ 167 h 343"/>
                  <a:gd name="T14" fmla="*/ 176 w 350"/>
                  <a:gd name="T15" fmla="*/ 343 h 343"/>
                  <a:gd name="T16" fmla="*/ 350 w 350"/>
                  <a:gd name="T17" fmla="*/ 189 h 343"/>
                  <a:gd name="T18" fmla="*/ 321 w 350"/>
                  <a:gd name="T19" fmla="*/ 184 h 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0" h="343">
                    <a:moveTo>
                      <a:pt x="321" y="184"/>
                    </a:moveTo>
                    <a:cubicBezTo>
                      <a:pt x="313" y="257"/>
                      <a:pt x="251" y="314"/>
                      <a:pt x="176" y="314"/>
                    </a:cubicBezTo>
                    <a:cubicBezTo>
                      <a:pt x="95" y="314"/>
                      <a:pt x="30" y="248"/>
                      <a:pt x="30" y="167"/>
                    </a:cubicBezTo>
                    <a:cubicBezTo>
                      <a:pt x="30" y="106"/>
                      <a:pt x="68" y="53"/>
                      <a:pt x="122" y="31"/>
                    </a:cubicBezTo>
                    <a:cubicBezTo>
                      <a:pt x="124" y="23"/>
                      <a:pt x="125" y="16"/>
                      <a:pt x="125" y="7"/>
                    </a:cubicBezTo>
                    <a:cubicBezTo>
                      <a:pt x="125" y="0"/>
                      <a:pt x="125" y="0"/>
                      <a:pt x="125" y="0"/>
                    </a:cubicBezTo>
                    <a:cubicBezTo>
                      <a:pt x="52" y="21"/>
                      <a:pt x="0" y="89"/>
                      <a:pt x="0" y="167"/>
                    </a:cubicBezTo>
                    <a:cubicBezTo>
                      <a:pt x="0" y="265"/>
                      <a:pt x="79" y="343"/>
                      <a:pt x="176" y="343"/>
                    </a:cubicBezTo>
                    <a:cubicBezTo>
                      <a:pt x="266" y="343"/>
                      <a:pt x="340" y="276"/>
                      <a:pt x="350" y="189"/>
                    </a:cubicBezTo>
                    <a:cubicBezTo>
                      <a:pt x="340" y="188"/>
                      <a:pt x="330" y="187"/>
                      <a:pt x="321" y="18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 name="任意多边形: 形状 34">
                <a:extLst>
                  <a:ext uri="{FF2B5EF4-FFF2-40B4-BE49-F238E27FC236}">
                    <a16:creationId xmlns:a16="http://schemas.microsoft.com/office/drawing/2014/main" id="{ACF88CA1-329F-4501-970E-7F3EBA1861CA}"/>
                  </a:ext>
                </a:extLst>
              </p:cNvPr>
              <p:cNvSpPr>
                <a:spLocks/>
              </p:cNvSpPr>
              <p:nvPr/>
            </p:nvSpPr>
            <p:spPr bwMode="auto">
              <a:xfrm>
                <a:off x="4600779" y="2809037"/>
                <a:ext cx="1051722" cy="885011"/>
              </a:xfrm>
              <a:custGeom>
                <a:avLst/>
                <a:gdLst>
                  <a:gd name="T0" fmla="*/ 0 w 182"/>
                  <a:gd name="T1" fmla="*/ 29 h 153"/>
                  <a:gd name="T2" fmla="*/ 8 w 182"/>
                  <a:gd name="T3" fmla="*/ 29 h 153"/>
                  <a:gd name="T4" fmla="*/ 151 w 182"/>
                  <a:gd name="T5" fmla="*/ 145 h 153"/>
                  <a:gd name="T6" fmla="*/ 182 w 182"/>
                  <a:gd name="T7" fmla="*/ 153 h 153"/>
                  <a:gd name="T8" fmla="*/ 8 w 182"/>
                  <a:gd name="T9" fmla="*/ 0 h 153"/>
                  <a:gd name="T10" fmla="*/ 0 w 182"/>
                  <a:gd name="T11" fmla="*/ 0 h 153"/>
                  <a:gd name="T12" fmla="*/ 1 w 182"/>
                  <a:gd name="T13" fmla="*/ 15 h 153"/>
                  <a:gd name="T14" fmla="*/ 0 w 182"/>
                  <a:gd name="T15" fmla="*/ 29 h 1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2" h="153">
                    <a:moveTo>
                      <a:pt x="0" y="29"/>
                    </a:moveTo>
                    <a:cubicBezTo>
                      <a:pt x="8" y="29"/>
                      <a:pt x="8" y="29"/>
                      <a:pt x="8" y="29"/>
                    </a:cubicBezTo>
                    <a:cubicBezTo>
                      <a:pt x="78" y="29"/>
                      <a:pt x="137" y="79"/>
                      <a:pt x="151" y="145"/>
                    </a:cubicBezTo>
                    <a:cubicBezTo>
                      <a:pt x="161" y="149"/>
                      <a:pt x="171" y="152"/>
                      <a:pt x="182" y="153"/>
                    </a:cubicBezTo>
                    <a:cubicBezTo>
                      <a:pt x="171" y="67"/>
                      <a:pt x="97" y="0"/>
                      <a:pt x="8" y="0"/>
                    </a:cubicBezTo>
                    <a:cubicBezTo>
                      <a:pt x="0" y="0"/>
                      <a:pt x="0" y="0"/>
                      <a:pt x="0" y="0"/>
                    </a:cubicBezTo>
                    <a:cubicBezTo>
                      <a:pt x="1" y="5"/>
                      <a:pt x="1" y="10"/>
                      <a:pt x="1" y="15"/>
                    </a:cubicBezTo>
                    <a:cubicBezTo>
                      <a:pt x="1" y="20"/>
                      <a:pt x="1" y="24"/>
                      <a:pt x="0" y="2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sp>
          <p:nvSpPr>
            <p:cNvPr id="4" name="任意多边形: 形状 25">
              <a:extLst>
                <a:ext uri="{FF2B5EF4-FFF2-40B4-BE49-F238E27FC236}">
                  <a16:creationId xmlns:a16="http://schemas.microsoft.com/office/drawing/2014/main" id="{C640DFBF-0370-4F71-8779-741BA57F0F8F}"/>
                </a:ext>
              </a:extLst>
            </p:cNvPr>
            <p:cNvSpPr>
              <a:spLocks/>
            </p:cNvSpPr>
            <p:nvPr/>
          </p:nvSpPr>
          <p:spPr bwMode="auto">
            <a:xfrm>
              <a:off x="2534384" y="1878746"/>
              <a:ext cx="2027292" cy="2029351"/>
            </a:xfrm>
            <a:custGeom>
              <a:avLst/>
              <a:gdLst>
                <a:gd name="T0" fmla="*/ 183 w 351"/>
                <a:gd name="T1" fmla="*/ 336 h 351"/>
                <a:gd name="T2" fmla="*/ 184 w 351"/>
                <a:gd name="T3" fmla="*/ 322 h 351"/>
                <a:gd name="T4" fmla="*/ 176 w 351"/>
                <a:gd name="T5" fmla="*/ 322 h 351"/>
                <a:gd name="T6" fmla="*/ 29 w 351"/>
                <a:gd name="T7" fmla="*/ 176 h 351"/>
                <a:gd name="T8" fmla="*/ 176 w 351"/>
                <a:gd name="T9" fmla="*/ 29 h 351"/>
                <a:gd name="T10" fmla="*/ 322 w 351"/>
                <a:gd name="T11" fmla="*/ 176 h 351"/>
                <a:gd name="T12" fmla="*/ 229 w 351"/>
                <a:gd name="T13" fmla="*/ 312 h 351"/>
                <a:gd name="T14" fmla="*/ 227 w 351"/>
                <a:gd name="T15" fmla="*/ 336 h 351"/>
                <a:gd name="T16" fmla="*/ 227 w 351"/>
                <a:gd name="T17" fmla="*/ 344 h 351"/>
                <a:gd name="T18" fmla="*/ 351 w 351"/>
                <a:gd name="T19" fmla="*/ 176 h 351"/>
                <a:gd name="T20" fmla="*/ 176 w 351"/>
                <a:gd name="T21" fmla="*/ 0 h 351"/>
                <a:gd name="T22" fmla="*/ 0 w 351"/>
                <a:gd name="T23" fmla="*/ 176 h 351"/>
                <a:gd name="T24" fmla="*/ 176 w 351"/>
                <a:gd name="T25" fmla="*/ 351 h 351"/>
                <a:gd name="T26" fmla="*/ 184 w 351"/>
                <a:gd name="T27" fmla="*/ 351 h 351"/>
                <a:gd name="T28" fmla="*/ 183 w 351"/>
                <a:gd name="T29" fmla="*/ 336 h 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1" h="351">
                  <a:moveTo>
                    <a:pt x="183" y="336"/>
                  </a:moveTo>
                  <a:cubicBezTo>
                    <a:pt x="183" y="331"/>
                    <a:pt x="183" y="326"/>
                    <a:pt x="184" y="322"/>
                  </a:cubicBezTo>
                  <a:cubicBezTo>
                    <a:pt x="176" y="322"/>
                    <a:pt x="176" y="322"/>
                    <a:pt x="176" y="322"/>
                  </a:cubicBezTo>
                  <a:cubicBezTo>
                    <a:pt x="95" y="322"/>
                    <a:pt x="29" y="256"/>
                    <a:pt x="29" y="176"/>
                  </a:cubicBezTo>
                  <a:cubicBezTo>
                    <a:pt x="29" y="94"/>
                    <a:pt x="95" y="29"/>
                    <a:pt x="176" y="29"/>
                  </a:cubicBezTo>
                  <a:cubicBezTo>
                    <a:pt x="256" y="29"/>
                    <a:pt x="322" y="94"/>
                    <a:pt x="322" y="176"/>
                  </a:cubicBezTo>
                  <a:cubicBezTo>
                    <a:pt x="322" y="237"/>
                    <a:pt x="283" y="290"/>
                    <a:pt x="229" y="312"/>
                  </a:cubicBezTo>
                  <a:cubicBezTo>
                    <a:pt x="228" y="320"/>
                    <a:pt x="227" y="328"/>
                    <a:pt x="227" y="336"/>
                  </a:cubicBezTo>
                  <a:cubicBezTo>
                    <a:pt x="227" y="344"/>
                    <a:pt x="227" y="344"/>
                    <a:pt x="227" y="344"/>
                  </a:cubicBezTo>
                  <a:cubicBezTo>
                    <a:pt x="299" y="322"/>
                    <a:pt x="351" y="255"/>
                    <a:pt x="351" y="176"/>
                  </a:cubicBezTo>
                  <a:cubicBezTo>
                    <a:pt x="351" y="79"/>
                    <a:pt x="273" y="0"/>
                    <a:pt x="176" y="0"/>
                  </a:cubicBezTo>
                  <a:cubicBezTo>
                    <a:pt x="78" y="0"/>
                    <a:pt x="0" y="79"/>
                    <a:pt x="0" y="176"/>
                  </a:cubicBezTo>
                  <a:cubicBezTo>
                    <a:pt x="0" y="273"/>
                    <a:pt x="78" y="351"/>
                    <a:pt x="176" y="351"/>
                  </a:cubicBezTo>
                  <a:cubicBezTo>
                    <a:pt x="184" y="351"/>
                    <a:pt x="184" y="351"/>
                    <a:pt x="184" y="351"/>
                  </a:cubicBezTo>
                  <a:cubicBezTo>
                    <a:pt x="183" y="346"/>
                    <a:pt x="183" y="341"/>
                    <a:pt x="183" y="336"/>
                  </a:cubicBezTo>
                </a:path>
              </a:pathLst>
            </a:custGeom>
            <a:solidFill>
              <a:schemeClr val="accent1"/>
            </a:solidFill>
            <a:ln>
              <a:noFill/>
            </a:ln>
          </p:spPr>
          <p:txBody>
            <a:bodyPr anchor="ctr"/>
            <a:lstStyle/>
            <a:p>
              <a:pPr algn="ctr"/>
              <a:endParaRPr/>
            </a:p>
          </p:txBody>
        </p:sp>
        <p:grpSp>
          <p:nvGrpSpPr>
            <p:cNvPr id="5" name="组合 4">
              <a:extLst>
                <a:ext uri="{FF2B5EF4-FFF2-40B4-BE49-F238E27FC236}">
                  <a16:creationId xmlns:a16="http://schemas.microsoft.com/office/drawing/2014/main" id="{31D405F6-5098-4511-BB3F-760020DC0C58}"/>
                </a:ext>
              </a:extLst>
            </p:cNvPr>
            <p:cNvGrpSpPr/>
            <p:nvPr/>
          </p:nvGrpSpPr>
          <p:grpSpPr>
            <a:xfrm>
              <a:off x="4738677" y="1878746"/>
              <a:ext cx="2021118" cy="2029351"/>
              <a:chOff x="4738677" y="1878746"/>
              <a:chExt cx="2021118" cy="2029351"/>
            </a:xfrm>
            <a:solidFill>
              <a:schemeClr val="accent2"/>
            </a:solidFill>
          </p:grpSpPr>
          <p:sp>
            <p:nvSpPr>
              <p:cNvPr id="10" name="任意多边形: 形状 31">
                <a:extLst>
                  <a:ext uri="{FF2B5EF4-FFF2-40B4-BE49-F238E27FC236}">
                    <a16:creationId xmlns:a16="http://schemas.microsoft.com/office/drawing/2014/main" id="{FDDA7B54-F9BC-4D67-BC0E-EAE759393105}"/>
                  </a:ext>
                </a:extLst>
              </p:cNvPr>
              <p:cNvSpPr>
                <a:spLocks/>
              </p:cNvSpPr>
              <p:nvPr/>
            </p:nvSpPr>
            <p:spPr bwMode="auto">
              <a:xfrm>
                <a:off x="4738677" y="1878746"/>
                <a:ext cx="2021118" cy="1988187"/>
              </a:xfrm>
              <a:custGeom>
                <a:avLst/>
                <a:gdLst>
                  <a:gd name="T0" fmla="*/ 29 w 350"/>
                  <a:gd name="T1" fmla="*/ 159 h 344"/>
                  <a:gd name="T2" fmla="*/ 174 w 350"/>
                  <a:gd name="T3" fmla="*/ 29 h 344"/>
                  <a:gd name="T4" fmla="*/ 320 w 350"/>
                  <a:gd name="T5" fmla="*/ 176 h 344"/>
                  <a:gd name="T6" fmla="*/ 228 w 350"/>
                  <a:gd name="T7" fmla="*/ 312 h 344"/>
                  <a:gd name="T8" fmla="*/ 225 w 350"/>
                  <a:gd name="T9" fmla="*/ 336 h 344"/>
                  <a:gd name="T10" fmla="*/ 225 w 350"/>
                  <a:gd name="T11" fmla="*/ 344 h 344"/>
                  <a:gd name="T12" fmla="*/ 350 w 350"/>
                  <a:gd name="T13" fmla="*/ 176 h 344"/>
                  <a:gd name="T14" fmla="*/ 174 w 350"/>
                  <a:gd name="T15" fmla="*/ 0 h 344"/>
                  <a:gd name="T16" fmla="*/ 0 w 350"/>
                  <a:gd name="T17" fmla="*/ 154 h 344"/>
                  <a:gd name="T18" fmla="*/ 29 w 350"/>
                  <a:gd name="T19" fmla="*/ 159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0" h="344">
                    <a:moveTo>
                      <a:pt x="29" y="159"/>
                    </a:moveTo>
                    <a:cubicBezTo>
                      <a:pt x="37" y="86"/>
                      <a:pt x="99" y="29"/>
                      <a:pt x="174" y="29"/>
                    </a:cubicBezTo>
                    <a:cubicBezTo>
                      <a:pt x="255" y="29"/>
                      <a:pt x="320" y="94"/>
                      <a:pt x="320" y="176"/>
                    </a:cubicBezTo>
                    <a:cubicBezTo>
                      <a:pt x="320" y="237"/>
                      <a:pt x="282" y="290"/>
                      <a:pt x="228" y="312"/>
                    </a:cubicBezTo>
                    <a:cubicBezTo>
                      <a:pt x="226" y="320"/>
                      <a:pt x="225" y="328"/>
                      <a:pt x="225" y="336"/>
                    </a:cubicBezTo>
                    <a:cubicBezTo>
                      <a:pt x="225" y="344"/>
                      <a:pt x="225" y="344"/>
                      <a:pt x="225" y="344"/>
                    </a:cubicBezTo>
                    <a:cubicBezTo>
                      <a:pt x="298" y="322"/>
                      <a:pt x="350" y="255"/>
                      <a:pt x="350" y="176"/>
                    </a:cubicBezTo>
                    <a:cubicBezTo>
                      <a:pt x="350" y="79"/>
                      <a:pt x="271" y="0"/>
                      <a:pt x="174" y="0"/>
                    </a:cubicBezTo>
                    <a:cubicBezTo>
                      <a:pt x="84" y="0"/>
                      <a:pt x="10" y="67"/>
                      <a:pt x="0" y="154"/>
                    </a:cubicBezTo>
                    <a:cubicBezTo>
                      <a:pt x="10" y="155"/>
                      <a:pt x="20" y="157"/>
                      <a:pt x="29" y="159"/>
                    </a:cubicBezTo>
                  </a:path>
                </a:pathLst>
              </a:custGeom>
              <a:grpFill/>
              <a:ln>
                <a:noFill/>
              </a:ln>
            </p:spPr>
            <p:txBody>
              <a:bodyPr anchor="ctr"/>
              <a:lstStyle/>
              <a:p>
                <a:pPr algn="ctr"/>
                <a:endParaRPr/>
              </a:p>
            </p:txBody>
          </p:sp>
          <p:sp>
            <p:nvSpPr>
              <p:cNvPr id="11" name="任意多边形: 形状 32">
                <a:extLst>
                  <a:ext uri="{FF2B5EF4-FFF2-40B4-BE49-F238E27FC236}">
                    <a16:creationId xmlns:a16="http://schemas.microsoft.com/office/drawing/2014/main" id="{5B19F776-67F1-4E31-993A-0320CB518F07}"/>
                  </a:ext>
                </a:extLst>
              </p:cNvPr>
              <p:cNvSpPr>
                <a:spLocks/>
              </p:cNvSpPr>
              <p:nvPr/>
            </p:nvSpPr>
            <p:spPr bwMode="auto">
              <a:xfrm>
                <a:off x="4738677" y="3023086"/>
                <a:ext cx="1051722" cy="885011"/>
              </a:xfrm>
              <a:custGeom>
                <a:avLst/>
                <a:gdLst>
                  <a:gd name="T0" fmla="*/ 181 w 182"/>
                  <a:gd name="T1" fmla="*/ 138 h 153"/>
                  <a:gd name="T2" fmla="*/ 182 w 182"/>
                  <a:gd name="T3" fmla="*/ 124 h 153"/>
                  <a:gd name="T4" fmla="*/ 174 w 182"/>
                  <a:gd name="T5" fmla="*/ 124 h 153"/>
                  <a:gd name="T6" fmla="*/ 31 w 182"/>
                  <a:gd name="T7" fmla="*/ 8 h 153"/>
                  <a:gd name="T8" fmla="*/ 0 w 182"/>
                  <a:gd name="T9" fmla="*/ 0 h 153"/>
                  <a:gd name="T10" fmla="*/ 174 w 182"/>
                  <a:gd name="T11" fmla="*/ 153 h 153"/>
                  <a:gd name="T12" fmla="*/ 182 w 182"/>
                  <a:gd name="T13" fmla="*/ 153 h 153"/>
                  <a:gd name="T14" fmla="*/ 181 w 182"/>
                  <a:gd name="T15" fmla="*/ 138 h 1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2" h="153">
                    <a:moveTo>
                      <a:pt x="181" y="138"/>
                    </a:moveTo>
                    <a:cubicBezTo>
                      <a:pt x="181" y="133"/>
                      <a:pt x="181" y="128"/>
                      <a:pt x="182" y="124"/>
                    </a:cubicBezTo>
                    <a:cubicBezTo>
                      <a:pt x="174" y="124"/>
                      <a:pt x="174" y="124"/>
                      <a:pt x="174" y="124"/>
                    </a:cubicBezTo>
                    <a:cubicBezTo>
                      <a:pt x="104" y="124"/>
                      <a:pt x="45" y="75"/>
                      <a:pt x="31" y="8"/>
                    </a:cubicBezTo>
                    <a:cubicBezTo>
                      <a:pt x="21" y="4"/>
                      <a:pt x="11" y="2"/>
                      <a:pt x="0" y="0"/>
                    </a:cubicBezTo>
                    <a:cubicBezTo>
                      <a:pt x="11" y="86"/>
                      <a:pt x="85" y="153"/>
                      <a:pt x="174" y="153"/>
                    </a:cubicBezTo>
                    <a:cubicBezTo>
                      <a:pt x="182" y="153"/>
                      <a:pt x="182" y="153"/>
                      <a:pt x="182" y="153"/>
                    </a:cubicBezTo>
                    <a:cubicBezTo>
                      <a:pt x="181" y="148"/>
                      <a:pt x="181" y="143"/>
                      <a:pt x="181" y="1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nvGrpSpPr>
            <p:cNvPr id="6" name="组合 5">
              <a:extLst>
                <a:ext uri="{FF2B5EF4-FFF2-40B4-BE49-F238E27FC236}">
                  <a16:creationId xmlns:a16="http://schemas.microsoft.com/office/drawing/2014/main" id="{E745D8E9-62B5-4F78-B040-362BAF6B4713}"/>
                </a:ext>
              </a:extLst>
            </p:cNvPr>
            <p:cNvGrpSpPr/>
            <p:nvPr/>
          </p:nvGrpSpPr>
          <p:grpSpPr>
            <a:xfrm>
              <a:off x="5829504" y="2809037"/>
              <a:ext cx="2021118" cy="2029349"/>
              <a:chOff x="5829504" y="2809037"/>
              <a:chExt cx="2021118" cy="2029349"/>
            </a:xfrm>
            <a:solidFill>
              <a:schemeClr val="accent5"/>
            </a:solidFill>
          </p:grpSpPr>
          <p:sp>
            <p:nvSpPr>
              <p:cNvPr id="8" name="任意多边形: 形状 29">
                <a:extLst>
                  <a:ext uri="{FF2B5EF4-FFF2-40B4-BE49-F238E27FC236}">
                    <a16:creationId xmlns:a16="http://schemas.microsoft.com/office/drawing/2014/main" id="{1B581439-085D-4123-B46F-EAE0579BCB09}"/>
                  </a:ext>
                </a:extLst>
              </p:cNvPr>
              <p:cNvSpPr>
                <a:spLocks/>
              </p:cNvSpPr>
              <p:nvPr/>
            </p:nvSpPr>
            <p:spPr bwMode="auto">
              <a:xfrm>
                <a:off x="5829504" y="2856374"/>
                <a:ext cx="2021118" cy="1982012"/>
              </a:xfrm>
              <a:custGeom>
                <a:avLst/>
                <a:gdLst>
                  <a:gd name="T0" fmla="*/ 321 w 350"/>
                  <a:gd name="T1" fmla="*/ 184 h 343"/>
                  <a:gd name="T2" fmla="*/ 175 w 350"/>
                  <a:gd name="T3" fmla="*/ 314 h 343"/>
                  <a:gd name="T4" fmla="*/ 30 w 350"/>
                  <a:gd name="T5" fmla="*/ 167 h 343"/>
                  <a:gd name="T6" fmla="*/ 122 w 350"/>
                  <a:gd name="T7" fmla="*/ 31 h 343"/>
                  <a:gd name="T8" fmla="*/ 124 w 350"/>
                  <a:gd name="T9" fmla="*/ 7 h 343"/>
                  <a:gd name="T10" fmla="*/ 124 w 350"/>
                  <a:gd name="T11" fmla="*/ 0 h 343"/>
                  <a:gd name="T12" fmla="*/ 0 w 350"/>
                  <a:gd name="T13" fmla="*/ 167 h 343"/>
                  <a:gd name="T14" fmla="*/ 175 w 350"/>
                  <a:gd name="T15" fmla="*/ 343 h 343"/>
                  <a:gd name="T16" fmla="*/ 350 w 350"/>
                  <a:gd name="T17" fmla="*/ 189 h 343"/>
                  <a:gd name="T18" fmla="*/ 321 w 350"/>
                  <a:gd name="T19" fmla="*/ 184 h 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0" h="343">
                    <a:moveTo>
                      <a:pt x="321" y="184"/>
                    </a:moveTo>
                    <a:cubicBezTo>
                      <a:pt x="312" y="257"/>
                      <a:pt x="251" y="314"/>
                      <a:pt x="175" y="314"/>
                    </a:cubicBezTo>
                    <a:cubicBezTo>
                      <a:pt x="95" y="314"/>
                      <a:pt x="30" y="248"/>
                      <a:pt x="30" y="167"/>
                    </a:cubicBezTo>
                    <a:cubicBezTo>
                      <a:pt x="30" y="106"/>
                      <a:pt x="68" y="53"/>
                      <a:pt x="122" y="31"/>
                    </a:cubicBezTo>
                    <a:cubicBezTo>
                      <a:pt x="123" y="23"/>
                      <a:pt x="124" y="16"/>
                      <a:pt x="124" y="7"/>
                    </a:cubicBezTo>
                    <a:cubicBezTo>
                      <a:pt x="124" y="0"/>
                      <a:pt x="124" y="0"/>
                      <a:pt x="124" y="0"/>
                    </a:cubicBezTo>
                    <a:cubicBezTo>
                      <a:pt x="52" y="21"/>
                      <a:pt x="0" y="89"/>
                      <a:pt x="0" y="167"/>
                    </a:cubicBezTo>
                    <a:cubicBezTo>
                      <a:pt x="0" y="265"/>
                      <a:pt x="78" y="343"/>
                      <a:pt x="175" y="343"/>
                    </a:cubicBezTo>
                    <a:cubicBezTo>
                      <a:pt x="265" y="343"/>
                      <a:pt x="340" y="276"/>
                      <a:pt x="350" y="189"/>
                    </a:cubicBezTo>
                    <a:cubicBezTo>
                      <a:pt x="340" y="188"/>
                      <a:pt x="330" y="187"/>
                      <a:pt x="321" y="18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 name="任意多边形: 形状 30">
                <a:extLst>
                  <a:ext uri="{FF2B5EF4-FFF2-40B4-BE49-F238E27FC236}">
                    <a16:creationId xmlns:a16="http://schemas.microsoft.com/office/drawing/2014/main" id="{D8FDE915-8E67-4EAD-A84F-BDCEBBE1B2FF}"/>
                  </a:ext>
                </a:extLst>
              </p:cNvPr>
              <p:cNvSpPr>
                <a:spLocks/>
              </p:cNvSpPr>
              <p:nvPr/>
            </p:nvSpPr>
            <p:spPr bwMode="auto">
              <a:xfrm>
                <a:off x="6800958" y="2809037"/>
                <a:ext cx="1049664" cy="885011"/>
              </a:xfrm>
              <a:custGeom>
                <a:avLst/>
                <a:gdLst>
                  <a:gd name="T0" fmla="*/ 1 w 182"/>
                  <a:gd name="T1" fmla="*/ 15 h 153"/>
                  <a:gd name="T2" fmla="*/ 0 w 182"/>
                  <a:gd name="T3" fmla="*/ 29 h 153"/>
                  <a:gd name="T4" fmla="*/ 7 w 182"/>
                  <a:gd name="T5" fmla="*/ 29 h 153"/>
                  <a:gd name="T6" fmla="*/ 151 w 182"/>
                  <a:gd name="T7" fmla="*/ 146 h 153"/>
                  <a:gd name="T8" fmla="*/ 182 w 182"/>
                  <a:gd name="T9" fmla="*/ 153 h 153"/>
                  <a:gd name="T10" fmla="*/ 7 w 182"/>
                  <a:gd name="T11" fmla="*/ 0 h 153"/>
                  <a:gd name="T12" fmla="*/ 0 w 182"/>
                  <a:gd name="T13" fmla="*/ 0 h 153"/>
                  <a:gd name="T14" fmla="*/ 1 w 182"/>
                  <a:gd name="T15" fmla="*/ 15 h 1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2" h="153">
                    <a:moveTo>
                      <a:pt x="1" y="15"/>
                    </a:moveTo>
                    <a:cubicBezTo>
                      <a:pt x="1" y="20"/>
                      <a:pt x="1" y="24"/>
                      <a:pt x="0" y="29"/>
                    </a:cubicBezTo>
                    <a:cubicBezTo>
                      <a:pt x="7" y="29"/>
                      <a:pt x="7" y="29"/>
                      <a:pt x="7" y="29"/>
                    </a:cubicBezTo>
                    <a:cubicBezTo>
                      <a:pt x="78" y="29"/>
                      <a:pt x="137" y="79"/>
                      <a:pt x="151" y="146"/>
                    </a:cubicBezTo>
                    <a:cubicBezTo>
                      <a:pt x="161" y="149"/>
                      <a:pt x="171" y="152"/>
                      <a:pt x="182" y="153"/>
                    </a:cubicBezTo>
                    <a:cubicBezTo>
                      <a:pt x="171" y="67"/>
                      <a:pt x="96" y="0"/>
                      <a:pt x="7" y="0"/>
                    </a:cubicBezTo>
                    <a:cubicBezTo>
                      <a:pt x="0" y="0"/>
                      <a:pt x="0" y="0"/>
                      <a:pt x="0" y="0"/>
                    </a:cubicBezTo>
                    <a:cubicBezTo>
                      <a:pt x="1" y="5"/>
                      <a:pt x="1" y="10"/>
                      <a:pt x="1" y="1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sp>
          <p:nvSpPr>
            <p:cNvPr id="7" name="任意多边形: 形状 28">
              <a:extLst>
                <a:ext uri="{FF2B5EF4-FFF2-40B4-BE49-F238E27FC236}">
                  <a16:creationId xmlns:a16="http://schemas.microsoft.com/office/drawing/2014/main" id="{A4130E85-2605-4FD0-9353-75B9CD704E78}"/>
                </a:ext>
              </a:extLst>
            </p:cNvPr>
            <p:cNvSpPr>
              <a:spLocks/>
            </p:cNvSpPr>
            <p:nvPr/>
          </p:nvSpPr>
          <p:spPr bwMode="auto">
            <a:xfrm>
              <a:off x="6938854" y="1878746"/>
              <a:ext cx="2014943" cy="2029351"/>
            </a:xfrm>
            <a:custGeom>
              <a:avLst/>
              <a:gdLst>
                <a:gd name="T0" fmla="*/ 174 w 349"/>
                <a:gd name="T1" fmla="*/ 0 h 351"/>
                <a:gd name="T2" fmla="*/ 0 w 349"/>
                <a:gd name="T3" fmla="*/ 154 h 351"/>
                <a:gd name="T4" fmla="*/ 28 w 349"/>
                <a:gd name="T5" fmla="*/ 159 h 351"/>
                <a:gd name="T6" fmla="*/ 174 w 349"/>
                <a:gd name="T7" fmla="*/ 29 h 351"/>
                <a:gd name="T8" fmla="*/ 320 w 349"/>
                <a:gd name="T9" fmla="*/ 176 h 351"/>
                <a:gd name="T10" fmla="*/ 174 w 349"/>
                <a:gd name="T11" fmla="*/ 322 h 351"/>
                <a:gd name="T12" fmla="*/ 30 w 349"/>
                <a:gd name="T13" fmla="*/ 206 h 351"/>
                <a:gd name="T14" fmla="*/ 0 w 349"/>
                <a:gd name="T15" fmla="*/ 198 h 351"/>
                <a:gd name="T16" fmla="*/ 174 w 349"/>
                <a:gd name="T17" fmla="*/ 351 h 351"/>
                <a:gd name="T18" fmla="*/ 349 w 349"/>
                <a:gd name="T19" fmla="*/ 176 h 351"/>
                <a:gd name="T20" fmla="*/ 174 w 349"/>
                <a:gd name="T21" fmla="*/ 0 h 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9" h="351">
                  <a:moveTo>
                    <a:pt x="174" y="0"/>
                  </a:moveTo>
                  <a:cubicBezTo>
                    <a:pt x="84" y="0"/>
                    <a:pt x="10" y="67"/>
                    <a:pt x="0" y="154"/>
                  </a:cubicBezTo>
                  <a:cubicBezTo>
                    <a:pt x="10" y="155"/>
                    <a:pt x="20" y="157"/>
                    <a:pt x="28" y="159"/>
                  </a:cubicBezTo>
                  <a:cubicBezTo>
                    <a:pt x="37" y="86"/>
                    <a:pt x="99" y="29"/>
                    <a:pt x="174" y="29"/>
                  </a:cubicBezTo>
                  <a:cubicBezTo>
                    <a:pt x="255" y="29"/>
                    <a:pt x="320" y="94"/>
                    <a:pt x="320" y="176"/>
                  </a:cubicBezTo>
                  <a:cubicBezTo>
                    <a:pt x="320" y="256"/>
                    <a:pt x="255" y="322"/>
                    <a:pt x="174" y="322"/>
                  </a:cubicBezTo>
                  <a:cubicBezTo>
                    <a:pt x="104" y="322"/>
                    <a:pt x="45" y="273"/>
                    <a:pt x="30" y="206"/>
                  </a:cubicBezTo>
                  <a:cubicBezTo>
                    <a:pt x="21" y="202"/>
                    <a:pt x="11" y="200"/>
                    <a:pt x="0" y="198"/>
                  </a:cubicBezTo>
                  <a:cubicBezTo>
                    <a:pt x="11" y="284"/>
                    <a:pt x="85" y="351"/>
                    <a:pt x="174" y="351"/>
                  </a:cubicBezTo>
                  <a:cubicBezTo>
                    <a:pt x="271" y="351"/>
                    <a:pt x="349" y="273"/>
                    <a:pt x="349" y="176"/>
                  </a:cubicBezTo>
                  <a:cubicBezTo>
                    <a:pt x="349" y="79"/>
                    <a:pt x="271" y="0"/>
                    <a:pt x="174" y="0"/>
                  </a:cubicBezTo>
                </a:path>
              </a:pathLst>
            </a:custGeom>
            <a:solidFill>
              <a:schemeClr val="accent4"/>
            </a:solidFill>
            <a:ln>
              <a:noFill/>
            </a:ln>
          </p:spPr>
          <p:txBody>
            <a:bodyPr anchor="ctr"/>
            <a:lstStyle/>
            <a:p>
              <a:pPr algn="ctr"/>
              <a:endParaRPr/>
            </a:p>
          </p:txBody>
        </p:sp>
      </p:grpSp>
      <p:sp>
        <p:nvSpPr>
          <p:cNvPr id="29" name="矩形 28"/>
          <p:cNvSpPr/>
          <p:nvPr/>
        </p:nvSpPr>
        <p:spPr>
          <a:xfrm>
            <a:off x="0" y="-296562"/>
            <a:ext cx="4065246" cy="1028038"/>
          </a:xfrm>
          <a:prstGeom prst="rect">
            <a:avLst/>
          </a:prstGeom>
        </p:spPr>
        <p:txBody>
          <a:bodyPr wrap="square">
            <a:spAutoFit/>
          </a:bodyPr>
          <a:lstStyle/>
          <a:p>
            <a:pPr lvl="1" algn="just">
              <a:lnSpc>
                <a:spcPct val="173000"/>
              </a:lnSpc>
              <a:spcBef>
                <a:spcPts val="1300"/>
              </a:spcBef>
              <a:spcAft>
                <a:spcPts val="1300"/>
              </a:spcAft>
            </a:pPr>
            <a:r>
              <a:rPr lang="en-US" altLang="zh-CN" sz="4000" b="1" kern="100" dirty="0">
                <a:latin typeface="等线 Light" panose="02010600030101010101" pitchFamily="2" charset="-122"/>
                <a:ea typeface="等线 Light" panose="02010600030101010101" pitchFamily="2" charset="-122"/>
                <a:cs typeface="Times New Roman" panose="02020603050405020304" pitchFamily="18" charset="0"/>
              </a:rPr>
              <a:t>2.</a:t>
            </a:r>
            <a:r>
              <a:rPr lang="zh-CN" altLang="en-US" sz="4000" b="1" kern="100" dirty="0">
                <a:latin typeface="等线 Light" panose="02010600030101010101" pitchFamily="2" charset="-122"/>
                <a:ea typeface="等线 Light" panose="02010600030101010101" pitchFamily="2" charset="-122"/>
                <a:cs typeface="Times New Roman" panose="02020603050405020304" pitchFamily="18" charset="0"/>
              </a:rPr>
              <a:t>等价划分</a:t>
            </a:r>
            <a:endParaRPr lang="zh-CN" altLang="zh-CN" sz="4000" b="1" kern="100" dirty="0">
              <a:latin typeface="等线 Light" panose="02010600030101010101" pitchFamily="2" charset="-122"/>
              <a:ea typeface="等线 Light" panose="02010600030101010101" pitchFamily="2" charset="-122"/>
              <a:cs typeface="Times New Roman" panose="02020603050405020304" pitchFamily="18" charset="0"/>
            </a:endParaRPr>
          </a:p>
        </p:txBody>
      </p:sp>
      <p:sp>
        <p:nvSpPr>
          <p:cNvPr id="14" name="矩形 13"/>
          <p:cNvSpPr/>
          <p:nvPr/>
        </p:nvSpPr>
        <p:spPr>
          <a:xfrm>
            <a:off x="303791" y="1531220"/>
            <a:ext cx="11022517" cy="5321329"/>
          </a:xfrm>
          <a:prstGeom prst="rect">
            <a:avLst/>
          </a:prstGeom>
        </p:spPr>
        <p:txBody>
          <a:bodyPr wrap="square">
            <a:spAutoFit/>
          </a:bodyPr>
          <a:lstStyle/>
          <a:p>
            <a:pPr fontAlgn="base">
              <a:lnSpc>
                <a:spcPts val="3400"/>
              </a:lnSpc>
              <a:spcBef>
                <a:spcPct val="0"/>
              </a:spcBef>
              <a:spcAft>
                <a:spcPct val="0"/>
              </a:spcAft>
              <a:defRPr/>
            </a:pPr>
            <a:r>
              <a:rPr lang="zh-CN" altLang="zh-CN" sz="2000" dirty="0">
                <a:solidFill>
                  <a:prstClr val="black"/>
                </a:solidFill>
                <a:latin typeface="宋体" panose="02010600030101010101" pitchFamily="2" charset="-122"/>
              </a:rPr>
              <a:t>划分等价类需要经验，下述</a:t>
            </a:r>
            <a:r>
              <a:rPr lang="zh-CN" altLang="en-US" sz="2000" dirty="0">
                <a:solidFill>
                  <a:prstClr val="black"/>
                </a:solidFill>
                <a:latin typeface="宋体" panose="02010600030101010101" pitchFamily="2" charset="-122"/>
              </a:rPr>
              <a:t>的</a:t>
            </a:r>
            <a:r>
              <a:rPr lang="zh-CN" altLang="zh-CN" sz="2000" dirty="0">
                <a:solidFill>
                  <a:prstClr val="black"/>
                </a:solidFill>
                <a:latin typeface="宋体" panose="02010600030101010101" pitchFamily="2" charset="-122"/>
              </a:rPr>
              <a:t>启发式规则可能有助于等价类划分。</a:t>
            </a:r>
            <a:endParaRPr lang="en-US" altLang="zh-CN" sz="2000" dirty="0">
              <a:solidFill>
                <a:prstClr val="black"/>
              </a:solidFill>
              <a:latin typeface="宋体" panose="02010600030101010101" pitchFamily="2" charset="-122"/>
            </a:endParaRPr>
          </a:p>
          <a:p>
            <a:pPr fontAlgn="base">
              <a:lnSpc>
                <a:spcPts val="3400"/>
              </a:lnSpc>
              <a:spcBef>
                <a:spcPct val="0"/>
              </a:spcBef>
              <a:spcAft>
                <a:spcPct val="0"/>
              </a:spcAft>
              <a:defRPr/>
            </a:pPr>
            <a:r>
              <a:rPr lang="zh-CN" altLang="en-US" sz="2000" dirty="0">
                <a:solidFill>
                  <a:prstClr val="black"/>
                </a:solidFill>
                <a:latin typeface="宋体" panose="02010600030101010101" pitchFamily="2" charset="-122"/>
              </a:rPr>
              <a:t>问题三：请说出书上的六项规则。</a:t>
            </a:r>
            <a:endParaRPr lang="zh-CN" altLang="zh-CN" sz="2000" dirty="0">
              <a:solidFill>
                <a:prstClr val="black"/>
              </a:solidFill>
              <a:latin typeface="宋体" panose="02010600030101010101" pitchFamily="2" charset="-122"/>
            </a:endParaRPr>
          </a:p>
          <a:p>
            <a:pPr fontAlgn="base">
              <a:lnSpc>
                <a:spcPts val="3400"/>
              </a:lnSpc>
              <a:spcBef>
                <a:spcPct val="0"/>
              </a:spcBef>
              <a:spcAft>
                <a:spcPct val="0"/>
              </a:spcAft>
              <a:defRPr/>
            </a:pPr>
            <a:r>
              <a:rPr lang="en-US" altLang="zh-CN" sz="2000" dirty="0">
                <a:solidFill>
                  <a:prstClr val="black"/>
                </a:solidFill>
                <a:latin typeface="宋体" panose="02010600030101010101" pitchFamily="2" charset="-122"/>
              </a:rPr>
              <a:t>    </a:t>
            </a:r>
            <a:r>
              <a:rPr lang="en-US" altLang="zh-CN" sz="2000" dirty="0">
                <a:solidFill>
                  <a:srgbClr val="FF0000"/>
                </a:solidFill>
                <a:latin typeface="宋体" panose="02010600030101010101" pitchFamily="2" charset="-122"/>
              </a:rPr>
              <a:t>(1) </a:t>
            </a:r>
            <a:r>
              <a:rPr lang="zh-CN" altLang="zh-CN" sz="2000" dirty="0">
                <a:solidFill>
                  <a:srgbClr val="FF0000"/>
                </a:solidFill>
                <a:latin typeface="宋体" panose="02010600030101010101" pitchFamily="2" charset="-122"/>
              </a:rPr>
              <a:t>如果规定了输入值的范围，则可划分出一个有效的等价类</a:t>
            </a:r>
            <a:r>
              <a:rPr lang="en-US" altLang="zh-CN" sz="2000" dirty="0">
                <a:solidFill>
                  <a:srgbClr val="FF0000"/>
                </a:solidFill>
                <a:latin typeface="宋体" panose="02010600030101010101" pitchFamily="2" charset="-122"/>
              </a:rPr>
              <a:t>(</a:t>
            </a:r>
            <a:r>
              <a:rPr lang="zh-CN" altLang="zh-CN" sz="2000" dirty="0">
                <a:solidFill>
                  <a:srgbClr val="FF0000"/>
                </a:solidFill>
                <a:latin typeface="宋体" panose="02010600030101010101" pitchFamily="2" charset="-122"/>
              </a:rPr>
              <a:t>输入值在此范围内</a:t>
            </a:r>
            <a:r>
              <a:rPr lang="en-US" altLang="zh-CN" sz="2000" dirty="0">
                <a:solidFill>
                  <a:srgbClr val="FF0000"/>
                </a:solidFill>
                <a:latin typeface="宋体" panose="02010600030101010101" pitchFamily="2" charset="-122"/>
              </a:rPr>
              <a:t>)</a:t>
            </a:r>
            <a:r>
              <a:rPr lang="zh-CN" altLang="zh-CN" sz="2000" dirty="0">
                <a:solidFill>
                  <a:srgbClr val="FF0000"/>
                </a:solidFill>
                <a:latin typeface="宋体" panose="02010600030101010101" pitchFamily="2" charset="-122"/>
              </a:rPr>
              <a:t>，两个无</a:t>
            </a:r>
            <a:r>
              <a:rPr lang="en-US" altLang="zh-CN" sz="2000" dirty="0">
                <a:solidFill>
                  <a:srgbClr val="FF0000"/>
                </a:solidFill>
                <a:latin typeface="宋体" panose="02010600030101010101" pitchFamily="2" charset="-122"/>
              </a:rPr>
              <a:t>	 </a:t>
            </a:r>
            <a:r>
              <a:rPr lang="zh-CN" altLang="zh-CN" sz="2000" dirty="0">
                <a:solidFill>
                  <a:srgbClr val="FF0000"/>
                </a:solidFill>
                <a:latin typeface="宋体" panose="02010600030101010101" pitchFamily="2" charset="-122"/>
              </a:rPr>
              <a:t>效的等价类</a:t>
            </a:r>
            <a:r>
              <a:rPr lang="en-US" altLang="zh-CN" sz="2000" dirty="0">
                <a:solidFill>
                  <a:srgbClr val="FF0000"/>
                </a:solidFill>
                <a:latin typeface="宋体" panose="02010600030101010101" pitchFamily="2" charset="-122"/>
              </a:rPr>
              <a:t>(</a:t>
            </a:r>
            <a:r>
              <a:rPr lang="zh-CN" altLang="zh-CN" sz="2000" dirty="0">
                <a:solidFill>
                  <a:srgbClr val="FF0000"/>
                </a:solidFill>
                <a:latin typeface="宋体" panose="02010600030101010101" pitchFamily="2" charset="-122"/>
              </a:rPr>
              <a:t>输入值小于最小值或大于最大值</a:t>
            </a:r>
            <a:r>
              <a:rPr lang="en-US" altLang="zh-CN" sz="2000" dirty="0">
                <a:solidFill>
                  <a:srgbClr val="FF0000"/>
                </a:solidFill>
                <a:latin typeface="宋体" panose="02010600030101010101" pitchFamily="2" charset="-122"/>
              </a:rPr>
              <a:t>)</a:t>
            </a:r>
            <a:r>
              <a:rPr lang="zh-CN" altLang="zh-CN" sz="2000" dirty="0">
                <a:solidFill>
                  <a:srgbClr val="FF0000"/>
                </a:solidFill>
                <a:latin typeface="宋体" panose="02010600030101010101" pitchFamily="2" charset="-122"/>
              </a:rPr>
              <a:t>。</a:t>
            </a:r>
          </a:p>
          <a:p>
            <a:pPr fontAlgn="base">
              <a:lnSpc>
                <a:spcPts val="3400"/>
              </a:lnSpc>
              <a:spcBef>
                <a:spcPct val="0"/>
              </a:spcBef>
              <a:spcAft>
                <a:spcPct val="0"/>
              </a:spcAft>
              <a:defRPr/>
            </a:pPr>
            <a:r>
              <a:rPr lang="en-US" altLang="zh-CN" sz="2000" dirty="0">
                <a:solidFill>
                  <a:srgbClr val="FF0000"/>
                </a:solidFill>
                <a:latin typeface="宋体" panose="02010600030101010101" pitchFamily="2" charset="-122"/>
              </a:rPr>
              <a:t>    (2) </a:t>
            </a:r>
            <a:r>
              <a:rPr lang="zh-CN" altLang="zh-CN" sz="2000" dirty="0">
                <a:solidFill>
                  <a:srgbClr val="FF0000"/>
                </a:solidFill>
                <a:latin typeface="宋体" panose="02010600030101010101" pitchFamily="2" charset="-122"/>
              </a:rPr>
              <a:t>如果规定了输入数据的个数，则类似地也可以划分出一个有效的等价类和两个无效的等</a:t>
            </a:r>
            <a:r>
              <a:rPr lang="en-US" altLang="zh-CN" sz="2000" dirty="0">
                <a:solidFill>
                  <a:srgbClr val="FF0000"/>
                </a:solidFill>
                <a:latin typeface="宋体" panose="02010600030101010101" pitchFamily="2" charset="-122"/>
              </a:rPr>
              <a:t>	 </a:t>
            </a:r>
            <a:r>
              <a:rPr lang="zh-CN" altLang="zh-CN" sz="2000" dirty="0">
                <a:solidFill>
                  <a:srgbClr val="FF0000"/>
                </a:solidFill>
                <a:latin typeface="宋体" panose="02010600030101010101" pitchFamily="2" charset="-122"/>
              </a:rPr>
              <a:t>价类。</a:t>
            </a:r>
          </a:p>
          <a:p>
            <a:pPr fontAlgn="base">
              <a:lnSpc>
                <a:spcPts val="3400"/>
              </a:lnSpc>
              <a:spcBef>
                <a:spcPct val="0"/>
              </a:spcBef>
              <a:spcAft>
                <a:spcPct val="0"/>
              </a:spcAft>
              <a:defRPr/>
            </a:pPr>
            <a:r>
              <a:rPr lang="en-US" altLang="zh-CN" sz="2000" dirty="0">
                <a:solidFill>
                  <a:srgbClr val="FF0000"/>
                </a:solidFill>
                <a:latin typeface="宋体" panose="02010600030101010101" pitchFamily="2" charset="-122"/>
              </a:rPr>
              <a:t>    (3)</a:t>
            </a:r>
            <a:r>
              <a:rPr lang="zh-CN" altLang="zh-CN" sz="2000" dirty="0">
                <a:solidFill>
                  <a:srgbClr val="FF0000"/>
                </a:solidFill>
                <a:latin typeface="宋体" panose="02010600030101010101" pitchFamily="2" charset="-122"/>
              </a:rPr>
              <a:t> 如果规定了输入数据的一组值，而且程序对不同输入值做不同处理，则每个允许的输入</a:t>
            </a:r>
            <a:r>
              <a:rPr lang="en-US" altLang="zh-CN" sz="2000" dirty="0">
                <a:solidFill>
                  <a:srgbClr val="FF0000"/>
                </a:solidFill>
                <a:latin typeface="宋体" panose="02010600030101010101" pitchFamily="2" charset="-122"/>
              </a:rPr>
              <a:t>	 </a:t>
            </a:r>
            <a:r>
              <a:rPr lang="zh-CN" altLang="zh-CN" sz="2000" dirty="0">
                <a:solidFill>
                  <a:srgbClr val="FF0000"/>
                </a:solidFill>
                <a:latin typeface="宋体" panose="02010600030101010101" pitchFamily="2" charset="-122"/>
              </a:rPr>
              <a:t>值是一个有效的等价类，此外还有一个无效的等价类</a:t>
            </a:r>
            <a:r>
              <a:rPr lang="en-US" altLang="zh-CN" sz="2000" dirty="0">
                <a:solidFill>
                  <a:srgbClr val="FF0000"/>
                </a:solidFill>
                <a:latin typeface="宋体" panose="02010600030101010101" pitchFamily="2" charset="-122"/>
              </a:rPr>
              <a:t>(</a:t>
            </a:r>
            <a:r>
              <a:rPr lang="zh-CN" altLang="zh-CN" sz="2000" dirty="0">
                <a:solidFill>
                  <a:srgbClr val="FF0000"/>
                </a:solidFill>
                <a:latin typeface="宋体" panose="02010600030101010101" pitchFamily="2" charset="-122"/>
              </a:rPr>
              <a:t>任一个不允许的输入值</a:t>
            </a:r>
            <a:r>
              <a:rPr lang="en-US" altLang="zh-CN" sz="2000" dirty="0">
                <a:solidFill>
                  <a:srgbClr val="FF0000"/>
                </a:solidFill>
                <a:latin typeface="宋体" panose="02010600030101010101" pitchFamily="2" charset="-122"/>
              </a:rPr>
              <a:t>)</a:t>
            </a:r>
            <a:r>
              <a:rPr lang="zh-CN" altLang="zh-CN" sz="2000" dirty="0">
                <a:solidFill>
                  <a:srgbClr val="FF0000"/>
                </a:solidFill>
                <a:latin typeface="宋体" panose="02010600030101010101" pitchFamily="2" charset="-122"/>
              </a:rPr>
              <a:t>。</a:t>
            </a:r>
            <a:endParaRPr lang="en-US" altLang="zh-CN" sz="2000" dirty="0">
              <a:solidFill>
                <a:srgbClr val="FF0000"/>
              </a:solidFill>
              <a:latin typeface="宋体" panose="02010600030101010101" pitchFamily="2" charset="-122"/>
            </a:endParaRPr>
          </a:p>
          <a:p>
            <a:pPr fontAlgn="base">
              <a:lnSpc>
                <a:spcPts val="3500"/>
              </a:lnSpc>
              <a:spcBef>
                <a:spcPct val="0"/>
              </a:spcBef>
              <a:spcAft>
                <a:spcPct val="0"/>
              </a:spcAft>
              <a:defRPr/>
            </a:pPr>
            <a:r>
              <a:rPr lang="en-US" altLang="zh-CN" sz="2000" dirty="0">
                <a:solidFill>
                  <a:srgbClr val="FF0000"/>
                </a:solidFill>
              </a:rPr>
              <a:t>       </a:t>
            </a:r>
            <a:r>
              <a:rPr lang="en-US" altLang="zh-CN" sz="2000" dirty="0">
                <a:solidFill>
                  <a:srgbClr val="FF0000"/>
                </a:solidFill>
                <a:latin typeface="宋体" panose="02010600030101010101" pitchFamily="2" charset="-122"/>
              </a:rPr>
              <a:t>(4)</a:t>
            </a:r>
            <a:r>
              <a:rPr lang="zh-CN" altLang="zh-CN" sz="2000" dirty="0">
                <a:solidFill>
                  <a:srgbClr val="FF0000"/>
                </a:solidFill>
                <a:latin typeface="宋体" panose="02010600030101010101" pitchFamily="2" charset="-122"/>
              </a:rPr>
              <a:t> 如果规定了输入数据必须遵循的规则，则可以划分出一个有效等价类</a:t>
            </a:r>
            <a:r>
              <a:rPr lang="en-US" altLang="zh-CN" sz="2000" dirty="0">
                <a:solidFill>
                  <a:srgbClr val="FF0000"/>
                </a:solidFill>
                <a:latin typeface="宋体" panose="02010600030101010101" pitchFamily="2" charset="-122"/>
              </a:rPr>
              <a:t>(</a:t>
            </a:r>
            <a:r>
              <a:rPr lang="zh-CN" altLang="zh-CN" sz="2000" dirty="0">
                <a:solidFill>
                  <a:srgbClr val="FF0000"/>
                </a:solidFill>
                <a:latin typeface="宋体" panose="02010600030101010101" pitchFamily="2" charset="-122"/>
              </a:rPr>
              <a:t>符合规则</a:t>
            </a:r>
            <a:r>
              <a:rPr lang="en-US" altLang="zh-CN" sz="2000" dirty="0">
                <a:solidFill>
                  <a:srgbClr val="FF0000"/>
                </a:solidFill>
                <a:latin typeface="宋体" panose="02010600030101010101" pitchFamily="2" charset="-122"/>
              </a:rPr>
              <a:t>)</a:t>
            </a:r>
            <a:r>
              <a:rPr lang="zh-CN" altLang="zh-CN" sz="2000" dirty="0">
                <a:solidFill>
                  <a:srgbClr val="FF0000"/>
                </a:solidFill>
                <a:latin typeface="宋体" panose="02010600030101010101" pitchFamily="2" charset="-122"/>
              </a:rPr>
              <a:t>和若干</a:t>
            </a:r>
            <a:r>
              <a:rPr lang="en-US" altLang="zh-CN" sz="2000" dirty="0">
                <a:solidFill>
                  <a:srgbClr val="FF0000"/>
                </a:solidFill>
                <a:latin typeface="宋体" panose="02010600030101010101" pitchFamily="2" charset="-122"/>
              </a:rPr>
              <a:t>	</a:t>
            </a:r>
            <a:r>
              <a:rPr lang="zh-CN" altLang="zh-CN" sz="2000" dirty="0">
                <a:solidFill>
                  <a:srgbClr val="FF0000"/>
                </a:solidFill>
                <a:latin typeface="宋体" panose="02010600030101010101" pitchFamily="2" charset="-122"/>
              </a:rPr>
              <a:t>个无效等价类</a:t>
            </a:r>
            <a:r>
              <a:rPr lang="en-US" altLang="zh-CN" sz="2000" dirty="0">
                <a:solidFill>
                  <a:srgbClr val="FF0000"/>
                </a:solidFill>
                <a:latin typeface="宋体" panose="02010600030101010101" pitchFamily="2" charset="-122"/>
              </a:rPr>
              <a:t>(</a:t>
            </a:r>
            <a:r>
              <a:rPr lang="zh-CN" altLang="zh-CN" sz="2000" dirty="0">
                <a:solidFill>
                  <a:srgbClr val="FF0000"/>
                </a:solidFill>
                <a:latin typeface="宋体" panose="02010600030101010101" pitchFamily="2" charset="-122"/>
              </a:rPr>
              <a:t>从各种不同角度违反规则</a:t>
            </a:r>
            <a:r>
              <a:rPr lang="en-US" altLang="zh-CN" sz="2000" dirty="0">
                <a:solidFill>
                  <a:srgbClr val="FF0000"/>
                </a:solidFill>
                <a:latin typeface="宋体" panose="02010600030101010101" pitchFamily="2" charset="-122"/>
              </a:rPr>
              <a:t>)</a:t>
            </a:r>
            <a:r>
              <a:rPr lang="zh-CN" altLang="zh-CN" sz="2000" dirty="0">
                <a:solidFill>
                  <a:srgbClr val="FF0000"/>
                </a:solidFill>
                <a:latin typeface="宋体" panose="02010600030101010101" pitchFamily="2" charset="-122"/>
              </a:rPr>
              <a:t>。</a:t>
            </a:r>
          </a:p>
          <a:p>
            <a:pPr fontAlgn="base">
              <a:lnSpc>
                <a:spcPts val="3500"/>
              </a:lnSpc>
              <a:spcBef>
                <a:spcPct val="0"/>
              </a:spcBef>
              <a:spcAft>
                <a:spcPct val="0"/>
              </a:spcAft>
              <a:defRPr/>
            </a:pPr>
            <a:r>
              <a:rPr lang="en-US" altLang="zh-CN" sz="2000" dirty="0">
                <a:solidFill>
                  <a:srgbClr val="FF0000"/>
                </a:solidFill>
                <a:latin typeface="宋体" panose="02010600030101010101" pitchFamily="2" charset="-122"/>
              </a:rPr>
              <a:t>    (5)</a:t>
            </a:r>
            <a:r>
              <a:rPr lang="zh-CN" altLang="zh-CN" sz="2000" dirty="0">
                <a:solidFill>
                  <a:srgbClr val="FF0000"/>
                </a:solidFill>
                <a:latin typeface="宋体" panose="02010600030101010101" pitchFamily="2" charset="-122"/>
              </a:rPr>
              <a:t> 如果规定了输入数据为整型，则可以划分出正整数、零和负整数</a:t>
            </a:r>
            <a:r>
              <a:rPr lang="en-US" altLang="zh-CN" sz="2000" dirty="0">
                <a:solidFill>
                  <a:srgbClr val="FF0000"/>
                </a:solidFill>
                <a:latin typeface="宋体" panose="02010600030101010101" pitchFamily="2" charset="-122"/>
              </a:rPr>
              <a:t>3</a:t>
            </a:r>
            <a:r>
              <a:rPr lang="zh-CN" altLang="zh-CN" sz="2000" dirty="0">
                <a:solidFill>
                  <a:srgbClr val="FF0000"/>
                </a:solidFill>
                <a:latin typeface="宋体" panose="02010600030101010101" pitchFamily="2" charset="-122"/>
              </a:rPr>
              <a:t>个有效类。</a:t>
            </a:r>
          </a:p>
          <a:p>
            <a:pPr fontAlgn="base">
              <a:lnSpc>
                <a:spcPts val="3500"/>
              </a:lnSpc>
              <a:spcBef>
                <a:spcPct val="0"/>
              </a:spcBef>
              <a:spcAft>
                <a:spcPct val="0"/>
              </a:spcAft>
              <a:defRPr/>
            </a:pPr>
            <a:r>
              <a:rPr lang="en-US" altLang="zh-CN" sz="2000" dirty="0">
                <a:solidFill>
                  <a:srgbClr val="FF0000"/>
                </a:solidFill>
                <a:latin typeface="宋体" panose="02010600030101010101" pitchFamily="2" charset="-122"/>
              </a:rPr>
              <a:t>    (6)</a:t>
            </a:r>
            <a:r>
              <a:rPr lang="zh-CN" altLang="zh-CN" sz="2000" dirty="0">
                <a:solidFill>
                  <a:srgbClr val="FF0000"/>
                </a:solidFill>
                <a:latin typeface="宋体" panose="02010600030101010101" pitchFamily="2" charset="-122"/>
              </a:rPr>
              <a:t> 如果程序的处理对象是表格，则应该使用空表，以及含一项或多项的表。</a:t>
            </a:r>
          </a:p>
        </p:txBody>
      </p:sp>
    </p:spTree>
    <p:extLst>
      <p:ext uri="{BB962C8B-B14F-4D97-AF65-F5344CB8AC3E}">
        <p14:creationId xmlns:p14="http://schemas.microsoft.com/office/powerpoint/2010/main" val="1936462749"/>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4">
                                            <p:txEl>
                                              <p:pRg st="2" end="2"/>
                                            </p:txEl>
                                          </p:spTgt>
                                        </p:tgtEl>
                                        <p:attrNameLst>
                                          <p:attrName>style.visibility</p:attrName>
                                        </p:attrNameLst>
                                      </p:cBhvr>
                                      <p:to>
                                        <p:strVal val="visible"/>
                                      </p:to>
                                    </p:set>
                                    <p:anim calcmode="lin" valueType="num">
                                      <p:cBhvr additive="base">
                                        <p:cTn id="7" dur="500" fill="hold"/>
                                        <p:tgtEl>
                                          <p:spTgt spid="14">
                                            <p:txEl>
                                              <p:pRg st="2" end="2"/>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4">
                                            <p:txEl>
                                              <p:pRg st="2" end="2"/>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4">
                                            <p:txEl>
                                              <p:pRg st="3" end="3"/>
                                            </p:txEl>
                                          </p:spTgt>
                                        </p:tgtEl>
                                        <p:attrNameLst>
                                          <p:attrName>style.visibility</p:attrName>
                                        </p:attrNameLst>
                                      </p:cBhvr>
                                      <p:to>
                                        <p:strVal val="visible"/>
                                      </p:to>
                                    </p:set>
                                    <p:anim calcmode="lin" valueType="num">
                                      <p:cBhvr additive="base">
                                        <p:cTn id="11" dur="500" fill="hold"/>
                                        <p:tgtEl>
                                          <p:spTgt spid="14">
                                            <p:txEl>
                                              <p:pRg st="3" end="3"/>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14">
                                            <p:txEl>
                                              <p:pRg st="3" end="3"/>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14">
                                            <p:txEl>
                                              <p:pRg st="4" end="4"/>
                                            </p:txEl>
                                          </p:spTgt>
                                        </p:tgtEl>
                                        <p:attrNameLst>
                                          <p:attrName>style.visibility</p:attrName>
                                        </p:attrNameLst>
                                      </p:cBhvr>
                                      <p:to>
                                        <p:strVal val="visible"/>
                                      </p:to>
                                    </p:set>
                                    <p:anim calcmode="lin" valueType="num">
                                      <p:cBhvr additive="base">
                                        <p:cTn id="15" dur="500" fill="hold"/>
                                        <p:tgtEl>
                                          <p:spTgt spid="14">
                                            <p:txEl>
                                              <p:pRg st="4" end="4"/>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14">
                                            <p:txEl>
                                              <p:pRg st="4" end="4"/>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14">
                                            <p:txEl>
                                              <p:pRg st="5" end="5"/>
                                            </p:txEl>
                                          </p:spTgt>
                                        </p:tgtEl>
                                        <p:attrNameLst>
                                          <p:attrName>style.visibility</p:attrName>
                                        </p:attrNameLst>
                                      </p:cBhvr>
                                      <p:to>
                                        <p:strVal val="visible"/>
                                      </p:to>
                                    </p:set>
                                    <p:anim calcmode="lin" valueType="num">
                                      <p:cBhvr additive="base">
                                        <p:cTn id="19" dur="500" fill="hold"/>
                                        <p:tgtEl>
                                          <p:spTgt spid="14">
                                            <p:txEl>
                                              <p:pRg st="5" end="5"/>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14">
                                            <p:txEl>
                                              <p:pRg st="5" end="5"/>
                                            </p:txEl>
                                          </p:spTgt>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14">
                                            <p:txEl>
                                              <p:pRg st="6" end="6"/>
                                            </p:txEl>
                                          </p:spTgt>
                                        </p:tgtEl>
                                        <p:attrNameLst>
                                          <p:attrName>style.visibility</p:attrName>
                                        </p:attrNameLst>
                                      </p:cBhvr>
                                      <p:to>
                                        <p:strVal val="visible"/>
                                      </p:to>
                                    </p:set>
                                    <p:anim calcmode="lin" valueType="num">
                                      <p:cBhvr additive="base">
                                        <p:cTn id="23" dur="500" fill="hold"/>
                                        <p:tgtEl>
                                          <p:spTgt spid="14">
                                            <p:txEl>
                                              <p:pRg st="6" end="6"/>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14">
                                            <p:txEl>
                                              <p:pRg st="6" end="6"/>
                                            </p:txEl>
                                          </p:spTgt>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14">
                                            <p:txEl>
                                              <p:pRg st="7" end="7"/>
                                            </p:txEl>
                                          </p:spTgt>
                                        </p:tgtEl>
                                        <p:attrNameLst>
                                          <p:attrName>style.visibility</p:attrName>
                                        </p:attrNameLst>
                                      </p:cBhvr>
                                      <p:to>
                                        <p:strVal val="visible"/>
                                      </p:to>
                                    </p:set>
                                    <p:anim calcmode="lin" valueType="num">
                                      <p:cBhvr additive="base">
                                        <p:cTn id="27" dur="500" fill="hold"/>
                                        <p:tgtEl>
                                          <p:spTgt spid="14">
                                            <p:txEl>
                                              <p:pRg st="7" end="7"/>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14">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千图PPT彼岸天：ID 8661124库_组合 35">
            <a:extLst>
              <a:ext uri="{FF2B5EF4-FFF2-40B4-BE49-F238E27FC236}">
                <a16:creationId xmlns:a16="http://schemas.microsoft.com/office/drawing/2014/main" id="{E864DE68-6B36-42ED-A719-C7B5E5A668A9}"/>
              </a:ext>
            </a:extLst>
          </p:cNvPr>
          <p:cNvGrpSpPr/>
          <p:nvPr>
            <p:custDataLst>
              <p:tags r:id="rId1"/>
            </p:custDataLst>
          </p:nvPr>
        </p:nvGrpSpPr>
        <p:grpSpPr>
          <a:xfrm>
            <a:off x="934558" y="3502892"/>
            <a:ext cx="923544" cy="1362456"/>
            <a:chOff x="6703060" y="3597604"/>
            <a:chExt cx="923544" cy="1362456"/>
          </a:xfrm>
        </p:grpSpPr>
        <p:sp>
          <p:nvSpPr>
            <p:cNvPr id="4" name="平行四边形 3">
              <a:extLst>
                <a:ext uri="{FF2B5EF4-FFF2-40B4-BE49-F238E27FC236}">
                  <a16:creationId xmlns:a16="http://schemas.microsoft.com/office/drawing/2014/main" id="{5B8BB0BC-BD46-4AFE-9B72-F27AC0C0789C}"/>
                </a:ext>
              </a:extLst>
            </p:cNvPr>
            <p:cNvSpPr/>
            <p:nvPr/>
          </p:nvSpPr>
          <p:spPr>
            <a:xfrm flipH="1" flipV="1">
              <a:off x="6703060" y="3597604"/>
              <a:ext cx="923544" cy="1362456"/>
            </a:xfrm>
            <a:prstGeom prst="parallelogram">
              <a:avLst>
                <a:gd name="adj" fmla="val 32216"/>
              </a:avLst>
            </a:prstGeom>
            <a:solidFill>
              <a:schemeClr val="accent4"/>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6" name="任意多边形: 形状 18">
              <a:extLst>
                <a:ext uri="{FF2B5EF4-FFF2-40B4-BE49-F238E27FC236}">
                  <a16:creationId xmlns:a16="http://schemas.microsoft.com/office/drawing/2014/main" id="{32FBF0A3-C1A0-4CDF-8C04-D0F6A0B4EFF2}"/>
                </a:ext>
              </a:extLst>
            </p:cNvPr>
            <p:cNvSpPr>
              <a:spLocks/>
            </p:cNvSpPr>
            <p:nvPr/>
          </p:nvSpPr>
          <p:spPr bwMode="auto">
            <a:xfrm>
              <a:off x="6909695" y="4310391"/>
              <a:ext cx="424066" cy="423280"/>
            </a:xfrm>
            <a:custGeom>
              <a:avLst/>
              <a:gdLst>
                <a:gd name="T0" fmla="*/ 164 w 204"/>
                <a:gd name="T1" fmla="*/ 0 h 204"/>
                <a:gd name="T2" fmla="*/ 39 w 204"/>
                <a:gd name="T3" fmla="*/ 0 h 204"/>
                <a:gd name="T4" fmla="*/ 0 w 204"/>
                <a:gd name="T5" fmla="*/ 39 h 204"/>
                <a:gd name="T6" fmla="*/ 0 w 204"/>
                <a:gd name="T7" fmla="*/ 81 h 204"/>
                <a:gd name="T8" fmla="*/ 0 w 204"/>
                <a:gd name="T9" fmla="*/ 164 h 204"/>
                <a:gd name="T10" fmla="*/ 39 w 204"/>
                <a:gd name="T11" fmla="*/ 204 h 204"/>
                <a:gd name="T12" fmla="*/ 164 w 204"/>
                <a:gd name="T13" fmla="*/ 204 h 204"/>
                <a:gd name="T14" fmla="*/ 204 w 204"/>
                <a:gd name="T15" fmla="*/ 164 h 204"/>
                <a:gd name="T16" fmla="*/ 204 w 204"/>
                <a:gd name="T17" fmla="*/ 81 h 204"/>
                <a:gd name="T18" fmla="*/ 204 w 204"/>
                <a:gd name="T19" fmla="*/ 39 h 204"/>
                <a:gd name="T20" fmla="*/ 164 w 204"/>
                <a:gd name="T21" fmla="*/ 0 h 204"/>
                <a:gd name="T22" fmla="*/ 176 w 204"/>
                <a:gd name="T23" fmla="*/ 23 h 204"/>
                <a:gd name="T24" fmla="*/ 180 w 204"/>
                <a:gd name="T25" fmla="*/ 23 h 204"/>
                <a:gd name="T26" fmla="*/ 180 w 204"/>
                <a:gd name="T27" fmla="*/ 28 h 204"/>
                <a:gd name="T28" fmla="*/ 180 w 204"/>
                <a:gd name="T29" fmla="*/ 58 h 204"/>
                <a:gd name="T30" fmla="*/ 146 w 204"/>
                <a:gd name="T31" fmla="*/ 58 h 204"/>
                <a:gd name="T32" fmla="*/ 146 w 204"/>
                <a:gd name="T33" fmla="*/ 24 h 204"/>
                <a:gd name="T34" fmla="*/ 176 w 204"/>
                <a:gd name="T35" fmla="*/ 23 h 204"/>
                <a:gd name="T36" fmla="*/ 73 w 204"/>
                <a:gd name="T37" fmla="*/ 81 h 204"/>
                <a:gd name="T38" fmla="*/ 102 w 204"/>
                <a:gd name="T39" fmla="*/ 66 h 204"/>
                <a:gd name="T40" fmla="*/ 131 w 204"/>
                <a:gd name="T41" fmla="*/ 81 h 204"/>
                <a:gd name="T42" fmla="*/ 138 w 204"/>
                <a:gd name="T43" fmla="*/ 102 h 204"/>
                <a:gd name="T44" fmla="*/ 102 w 204"/>
                <a:gd name="T45" fmla="*/ 138 h 204"/>
                <a:gd name="T46" fmla="*/ 66 w 204"/>
                <a:gd name="T47" fmla="*/ 102 h 204"/>
                <a:gd name="T48" fmla="*/ 73 w 204"/>
                <a:gd name="T49" fmla="*/ 81 h 204"/>
                <a:gd name="T50" fmla="*/ 184 w 204"/>
                <a:gd name="T51" fmla="*/ 164 h 204"/>
                <a:gd name="T52" fmla="*/ 164 w 204"/>
                <a:gd name="T53" fmla="*/ 184 h 204"/>
                <a:gd name="T54" fmla="*/ 39 w 204"/>
                <a:gd name="T55" fmla="*/ 184 h 204"/>
                <a:gd name="T56" fmla="*/ 20 w 204"/>
                <a:gd name="T57" fmla="*/ 164 h 204"/>
                <a:gd name="T58" fmla="*/ 20 w 204"/>
                <a:gd name="T59" fmla="*/ 81 h 204"/>
                <a:gd name="T60" fmla="*/ 50 w 204"/>
                <a:gd name="T61" fmla="*/ 81 h 204"/>
                <a:gd name="T62" fmla="*/ 46 w 204"/>
                <a:gd name="T63" fmla="*/ 102 h 204"/>
                <a:gd name="T64" fmla="*/ 102 w 204"/>
                <a:gd name="T65" fmla="*/ 158 h 204"/>
                <a:gd name="T66" fmla="*/ 157 w 204"/>
                <a:gd name="T67" fmla="*/ 102 h 204"/>
                <a:gd name="T68" fmla="*/ 153 w 204"/>
                <a:gd name="T69" fmla="*/ 81 h 204"/>
                <a:gd name="T70" fmla="*/ 184 w 204"/>
                <a:gd name="T71" fmla="*/ 81 h 204"/>
                <a:gd name="T72" fmla="*/ 184 w 204"/>
                <a:gd name="T73" fmla="*/ 164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4" h="204">
                  <a:moveTo>
                    <a:pt x="164" y="0"/>
                  </a:moveTo>
                  <a:cubicBezTo>
                    <a:pt x="39" y="0"/>
                    <a:pt x="39" y="0"/>
                    <a:pt x="39" y="0"/>
                  </a:cubicBezTo>
                  <a:cubicBezTo>
                    <a:pt x="17" y="0"/>
                    <a:pt x="0" y="18"/>
                    <a:pt x="0" y="39"/>
                  </a:cubicBezTo>
                  <a:cubicBezTo>
                    <a:pt x="0" y="81"/>
                    <a:pt x="0" y="81"/>
                    <a:pt x="0" y="81"/>
                  </a:cubicBezTo>
                  <a:cubicBezTo>
                    <a:pt x="0" y="164"/>
                    <a:pt x="0" y="164"/>
                    <a:pt x="0" y="164"/>
                  </a:cubicBezTo>
                  <a:cubicBezTo>
                    <a:pt x="0" y="186"/>
                    <a:pt x="17" y="204"/>
                    <a:pt x="39" y="204"/>
                  </a:cubicBezTo>
                  <a:cubicBezTo>
                    <a:pt x="164" y="204"/>
                    <a:pt x="164" y="204"/>
                    <a:pt x="164" y="204"/>
                  </a:cubicBezTo>
                  <a:cubicBezTo>
                    <a:pt x="186" y="204"/>
                    <a:pt x="204" y="186"/>
                    <a:pt x="204" y="164"/>
                  </a:cubicBezTo>
                  <a:cubicBezTo>
                    <a:pt x="204" y="81"/>
                    <a:pt x="204" y="81"/>
                    <a:pt x="204" y="81"/>
                  </a:cubicBezTo>
                  <a:cubicBezTo>
                    <a:pt x="204" y="39"/>
                    <a:pt x="204" y="39"/>
                    <a:pt x="204" y="39"/>
                  </a:cubicBezTo>
                  <a:cubicBezTo>
                    <a:pt x="204" y="18"/>
                    <a:pt x="186" y="0"/>
                    <a:pt x="164" y="0"/>
                  </a:cubicBezTo>
                  <a:close/>
                  <a:moveTo>
                    <a:pt x="176" y="23"/>
                  </a:moveTo>
                  <a:cubicBezTo>
                    <a:pt x="180" y="23"/>
                    <a:pt x="180" y="23"/>
                    <a:pt x="180" y="23"/>
                  </a:cubicBezTo>
                  <a:cubicBezTo>
                    <a:pt x="180" y="28"/>
                    <a:pt x="180" y="28"/>
                    <a:pt x="180" y="28"/>
                  </a:cubicBezTo>
                  <a:cubicBezTo>
                    <a:pt x="180" y="58"/>
                    <a:pt x="180" y="58"/>
                    <a:pt x="180" y="58"/>
                  </a:cubicBezTo>
                  <a:cubicBezTo>
                    <a:pt x="146" y="58"/>
                    <a:pt x="146" y="58"/>
                    <a:pt x="146" y="58"/>
                  </a:cubicBezTo>
                  <a:cubicBezTo>
                    <a:pt x="146" y="24"/>
                    <a:pt x="146" y="24"/>
                    <a:pt x="146" y="24"/>
                  </a:cubicBezTo>
                  <a:lnTo>
                    <a:pt x="176" y="23"/>
                  </a:lnTo>
                  <a:close/>
                  <a:moveTo>
                    <a:pt x="73" y="81"/>
                  </a:moveTo>
                  <a:cubicBezTo>
                    <a:pt x="79" y="72"/>
                    <a:pt x="90" y="66"/>
                    <a:pt x="102" y="66"/>
                  </a:cubicBezTo>
                  <a:cubicBezTo>
                    <a:pt x="114" y="66"/>
                    <a:pt x="124" y="72"/>
                    <a:pt x="131" y="81"/>
                  </a:cubicBezTo>
                  <a:cubicBezTo>
                    <a:pt x="135" y="87"/>
                    <a:pt x="138" y="94"/>
                    <a:pt x="138" y="102"/>
                  </a:cubicBezTo>
                  <a:cubicBezTo>
                    <a:pt x="138" y="122"/>
                    <a:pt x="121" y="138"/>
                    <a:pt x="102" y="138"/>
                  </a:cubicBezTo>
                  <a:cubicBezTo>
                    <a:pt x="82" y="138"/>
                    <a:pt x="66" y="122"/>
                    <a:pt x="66" y="102"/>
                  </a:cubicBezTo>
                  <a:cubicBezTo>
                    <a:pt x="66" y="94"/>
                    <a:pt x="68" y="87"/>
                    <a:pt x="73" y="81"/>
                  </a:cubicBezTo>
                  <a:close/>
                  <a:moveTo>
                    <a:pt x="184" y="164"/>
                  </a:moveTo>
                  <a:cubicBezTo>
                    <a:pt x="184" y="175"/>
                    <a:pt x="175" y="184"/>
                    <a:pt x="164" y="184"/>
                  </a:cubicBezTo>
                  <a:cubicBezTo>
                    <a:pt x="39" y="184"/>
                    <a:pt x="39" y="184"/>
                    <a:pt x="39" y="184"/>
                  </a:cubicBezTo>
                  <a:cubicBezTo>
                    <a:pt x="28" y="184"/>
                    <a:pt x="20" y="175"/>
                    <a:pt x="20" y="164"/>
                  </a:cubicBezTo>
                  <a:cubicBezTo>
                    <a:pt x="20" y="81"/>
                    <a:pt x="20" y="81"/>
                    <a:pt x="20" y="81"/>
                  </a:cubicBezTo>
                  <a:cubicBezTo>
                    <a:pt x="50" y="81"/>
                    <a:pt x="50" y="81"/>
                    <a:pt x="50" y="81"/>
                  </a:cubicBezTo>
                  <a:cubicBezTo>
                    <a:pt x="47" y="87"/>
                    <a:pt x="46" y="95"/>
                    <a:pt x="46" y="102"/>
                  </a:cubicBezTo>
                  <a:cubicBezTo>
                    <a:pt x="46" y="133"/>
                    <a:pt x="71" y="158"/>
                    <a:pt x="102" y="158"/>
                  </a:cubicBezTo>
                  <a:cubicBezTo>
                    <a:pt x="132" y="158"/>
                    <a:pt x="157" y="133"/>
                    <a:pt x="157" y="102"/>
                  </a:cubicBezTo>
                  <a:cubicBezTo>
                    <a:pt x="157" y="95"/>
                    <a:pt x="156" y="87"/>
                    <a:pt x="153" y="81"/>
                  </a:cubicBezTo>
                  <a:cubicBezTo>
                    <a:pt x="184" y="81"/>
                    <a:pt x="184" y="81"/>
                    <a:pt x="184" y="81"/>
                  </a:cubicBezTo>
                  <a:lnTo>
                    <a:pt x="184" y="164"/>
                  </a:lnTo>
                  <a:close/>
                </a:path>
              </a:pathLst>
            </a:custGeom>
            <a:solidFill>
              <a:schemeClr val="bg1"/>
            </a:solidFill>
            <a:ln>
              <a:noFill/>
            </a:ln>
            <a:extLst/>
          </p:spPr>
          <p:txBody>
            <a:bodyPr anchor="ctr"/>
            <a:lstStyle/>
            <a:p>
              <a:pPr algn="ctr"/>
              <a:endParaRPr/>
            </a:p>
          </p:txBody>
        </p:sp>
      </p:grpSp>
      <p:grpSp>
        <p:nvGrpSpPr>
          <p:cNvPr id="23" name="千图PPT彼岸天：ID 8661124库_组合 36">
            <a:extLst>
              <a:ext uri="{FF2B5EF4-FFF2-40B4-BE49-F238E27FC236}">
                <a16:creationId xmlns:a16="http://schemas.microsoft.com/office/drawing/2014/main" id="{67A907FE-D121-4258-ACAE-94E427406494}"/>
              </a:ext>
            </a:extLst>
          </p:cNvPr>
          <p:cNvGrpSpPr/>
          <p:nvPr>
            <p:custDataLst>
              <p:tags r:id="rId2"/>
            </p:custDataLst>
          </p:nvPr>
        </p:nvGrpSpPr>
        <p:grpSpPr>
          <a:xfrm>
            <a:off x="1174710" y="1277446"/>
            <a:ext cx="923544" cy="996696"/>
            <a:chOff x="7674864" y="3597604"/>
            <a:chExt cx="923544" cy="996696"/>
          </a:xfrm>
        </p:grpSpPr>
        <p:sp>
          <p:nvSpPr>
            <p:cNvPr id="25" name="平行四边形 24">
              <a:extLst>
                <a:ext uri="{FF2B5EF4-FFF2-40B4-BE49-F238E27FC236}">
                  <a16:creationId xmlns:a16="http://schemas.microsoft.com/office/drawing/2014/main" id="{78C17ED0-7F7A-49E6-9A9D-8233D1C1A318}"/>
                </a:ext>
              </a:extLst>
            </p:cNvPr>
            <p:cNvSpPr/>
            <p:nvPr/>
          </p:nvSpPr>
          <p:spPr>
            <a:xfrm flipH="1" flipV="1">
              <a:off x="7674864" y="3597604"/>
              <a:ext cx="923544" cy="996696"/>
            </a:xfrm>
            <a:prstGeom prst="parallelogram">
              <a:avLst>
                <a:gd name="adj" fmla="val 32216"/>
              </a:avLst>
            </a:prstGeom>
            <a:solidFill>
              <a:schemeClr val="accent6"/>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7" name="任意多边形: 形状 21">
              <a:extLst>
                <a:ext uri="{FF2B5EF4-FFF2-40B4-BE49-F238E27FC236}">
                  <a16:creationId xmlns:a16="http://schemas.microsoft.com/office/drawing/2014/main" id="{C07D5B87-6213-437F-91EF-E6EAB873C2D7}"/>
                </a:ext>
              </a:extLst>
            </p:cNvPr>
            <p:cNvSpPr>
              <a:spLocks/>
            </p:cNvSpPr>
            <p:nvPr/>
          </p:nvSpPr>
          <p:spPr bwMode="auto">
            <a:xfrm>
              <a:off x="7901822" y="3920332"/>
              <a:ext cx="456434" cy="439834"/>
            </a:xfrm>
            <a:custGeom>
              <a:avLst/>
              <a:gdLst>
                <a:gd name="T0" fmla="*/ 0 w 208"/>
                <a:gd name="T1" fmla="*/ 68 h 201"/>
                <a:gd name="T2" fmla="*/ 8 w 208"/>
                <a:gd name="T3" fmla="*/ 78 h 201"/>
                <a:gd name="T4" fmla="*/ 31 w 208"/>
                <a:gd name="T5" fmla="*/ 72 h 201"/>
                <a:gd name="T6" fmla="*/ 64 w 208"/>
                <a:gd name="T7" fmla="*/ 172 h 201"/>
                <a:gd name="T8" fmla="*/ 106 w 208"/>
                <a:gd name="T9" fmla="*/ 189 h 201"/>
                <a:gd name="T10" fmla="*/ 197 w 208"/>
                <a:gd name="T11" fmla="*/ 62 h 201"/>
                <a:gd name="T12" fmla="*/ 114 w 208"/>
                <a:gd name="T13" fmla="*/ 67 h 201"/>
                <a:gd name="T14" fmla="*/ 137 w 208"/>
                <a:gd name="T15" fmla="*/ 94 h 201"/>
                <a:gd name="T16" fmla="*/ 109 w 208"/>
                <a:gd name="T17" fmla="*/ 130 h 201"/>
                <a:gd name="T18" fmla="*/ 93 w 208"/>
                <a:gd name="T19" fmla="*/ 90 h 201"/>
                <a:gd name="T20" fmla="*/ 60 w 208"/>
                <a:gd name="T21" fmla="*/ 22 h 201"/>
                <a:gd name="T22" fmla="*/ 0 w 208"/>
                <a:gd name="T23" fmla="*/ 68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8" h="201">
                  <a:moveTo>
                    <a:pt x="0" y="68"/>
                  </a:moveTo>
                  <a:cubicBezTo>
                    <a:pt x="8" y="78"/>
                    <a:pt x="8" y="78"/>
                    <a:pt x="8" y="78"/>
                  </a:cubicBezTo>
                  <a:cubicBezTo>
                    <a:pt x="8" y="78"/>
                    <a:pt x="25" y="65"/>
                    <a:pt x="31" y="72"/>
                  </a:cubicBezTo>
                  <a:cubicBezTo>
                    <a:pt x="36" y="78"/>
                    <a:pt x="57" y="157"/>
                    <a:pt x="64" y="172"/>
                  </a:cubicBezTo>
                  <a:cubicBezTo>
                    <a:pt x="70" y="184"/>
                    <a:pt x="87" y="201"/>
                    <a:pt x="106" y="189"/>
                  </a:cubicBezTo>
                  <a:cubicBezTo>
                    <a:pt x="125" y="177"/>
                    <a:pt x="186" y="124"/>
                    <a:pt x="197" y="62"/>
                  </a:cubicBezTo>
                  <a:cubicBezTo>
                    <a:pt x="208" y="0"/>
                    <a:pt x="123" y="13"/>
                    <a:pt x="114" y="67"/>
                  </a:cubicBezTo>
                  <a:cubicBezTo>
                    <a:pt x="137" y="54"/>
                    <a:pt x="149" y="73"/>
                    <a:pt x="137" y="94"/>
                  </a:cubicBezTo>
                  <a:cubicBezTo>
                    <a:pt x="126" y="116"/>
                    <a:pt x="115" y="130"/>
                    <a:pt x="109" y="130"/>
                  </a:cubicBezTo>
                  <a:cubicBezTo>
                    <a:pt x="104" y="130"/>
                    <a:pt x="100" y="116"/>
                    <a:pt x="93" y="90"/>
                  </a:cubicBezTo>
                  <a:cubicBezTo>
                    <a:pt x="87" y="64"/>
                    <a:pt x="87" y="17"/>
                    <a:pt x="60" y="22"/>
                  </a:cubicBezTo>
                  <a:cubicBezTo>
                    <a:pt x="34" y="27"/>
                    <a:pt x="0" y="68"/>
                    <a:pt x="0" y="68"/>
                  </a:cubicBezTo>
                  <a:close/>
                </a:path>
              </a:pathLst>
            </a:custGeom>
            <a:solidFill>
              <a:schemeClr val="bg1"/>
            </a:solidFill>
            <a:ln>
              <a:noFill/>
            </a:ln>
            <a:extLst/>
          </p:spPr>
          <p:txBody>
            <a:bodyPr anchor="ctr"/>
            <a:lstStyle/>
            <a:p>
              <a:pPr algn="ctr"/>
              <a:endParaRPr/>
            </a:p>
          </p:txBody>
        </p:sp>
      </p:grpSp>
      <p:sp>
        <p:nvSpPr>
          <p:cNvPr id="37" name="矩形 36"/>
          <p:cNvSpPr/>
          <p:nvPr/>
        </p:nvSpPr>
        <p:spPr>
          <a:xfrm>
            <a:off x="-368921" y="-283261"/>
            <a:ext cx="3076483" cy="1028038"/>
          </a:xfrm>
          <a:prstGeom prst="rect">
            <a:avLst/>
          </a:prstGeom>
        </p:spPr>
        <p:txBody>
          <a:bodyPr wrap="none">
            <a:spAutoFit/>
          </a:bodyPr>
          <a:lstStyle/>
          <a:p>
            <a:pPr lvl="1" algn="just">
              <a:lnSpc>
                <a:spcPct val="173000"/>
              </a:lnSpc>
              <a:spcBef>
                <a:spcPts val="1300"/>
              </a:spcBef>
              <a:spcAft>
                <a:spcPts val="1300"/>
              </a:spcAft>
            </a:pPr>
            <a:r>
              <a:rPr lang="en-US" altLang="zh-CN" sz="4000" b="1" kern="100" dirty="0">
                <a:latin typeface="等线 Light" panose="02010600030101010101" pitchFamily="2" charset="-122"/>
                <a:ea typeface="等线 Light" panose="02010600030101010101" pitchFamily="2" charset="-122"/>
                <a:cs typeface="Times New Roman" panose="02020603050405020304" pitchFamily="18" charset="0"/>
              </a:rPr>
              <a:t>2.</a:t>
            </a:r>
            <a:r>
              <a:rPr lang="zh-CN" altLang="en-US" sz="4000" b="1" kern="100" dirty="0">
                <a:latin typeface="等线 Light" panose="02010600030101010101" pitchFamily="2" charset="-122"/>
                <a:ea typeface="等线 Light" panose="02010600030101010101" pitchFamily="2" charset="-122"/>
                <a:cs typeface="Times New Roman" panose="02020603050405020304" pitchFamily="18" charset="0"/>
              </a:rPr>
              <a:t>等价划分</a:t>
            </a:r>
            <a:endParaRPr lang="zh-CN" altLang="zh-CN" sz="4000" b="1" kern="100" dirty="0">
              <a:latin typeface="等线 Light" panose="02010600030101010101" pitchFamily="2" charset="-122"/>
              <a:ea typeface="等线 Light" panose="02010600030101010101" pitchFamily="2" charset="-122"/>
              <a:cs typeface="Times New Roman" panose="02020603050405020304" pitchFamily="18" charset="0"/>
            </a:endParaRPr>
          </a:p>
        </p:txBody>
      </p:sp>
      <p:sp>
        <p:nvSpPr>
          <p:cNvPr id="3" name="矩形 2"/>
          <p:cNvSpPr/>
          <p:nvPr/>
        </p:nvSpPr>
        <p:spPr>
          <a:xfrm>
            <a:off x="2098254" y="1129166"/>
            <a:ext cx="8277584" cy="4747453"/>
          </a:xfrm>
          <a:prstGeom prst="rect">
            <a:avLst/>
          </a:prstGeom>
        </p:spPr>
        <p:txBody>
          <a:bodyPr wrap="square">
            <a:spAutoFit/>
          </a:bodyPr>
          <a:lstStyle/>
          <a:p>
            <a:pPr fontAlgn="base">
              <a:lnSpc>
                <a:spcPts val="3300"/>
              </a:lnSpc>
              <a:spcBef>
                <a:spcPct val="0"/>
              </a:spcBef>
              <a:spcAft>
                <a:spcPct val="0"/>
              </a:spcAft>
              <a:defRPr/>
            </a:pPr>
            <a:r>
              <a:rPr lang="en-US" altLang="zh-CN" dirty="0">
                <a:solidFill>
                  <a:prstClr val="black"/>
                </a:solidFill>
                <a:latin typeface="宋体" panose="02010600030101010101" pitchFamily="2" charset="-122"/>
              </a:rPr>
              <a:t> </a:t>
            </a:r>
            <a:r>
              <a:rPr lang="zh-CN" altLang="zh-CN" sz="2400" dirty="0">
                <a:solidFill>
                  <a:prstClr val="black"/>
                </a:solidFill>
                <a:latin typeface="宋体" panose="02010600030101010101" pitchFamily="2" charset="-122"/>
              </a:rPr>
              <a:t>划分出等价类以后，根据等价类设计测试方案时主要使用下面两个步骤。</a:t>
            </a:r>
          </a:p>
          <a:p>
            <a:pPr fontAlgn="base">
              <a:lnSpc>
                <a:spcPts val="3300"/>
              </a:lnSpc>
              <a:spcBef>
                <a:spcPct val="0"/>
              </a:spcBef>
              <a:spcAft>
                <a:spcPct val="0"/>
              </a:spcAft>
              <a:defRPr/>
            </a:pPr>
            <a:r>
              <a:rPr lang="en-US" altLang="zh-CN" sz="2400" dirty="0">
                <a:solidFill>
                  <a:prstClr val="black"/>
                </a:solidFill>
                <a:latin typeface="宋体" panose="02010600030101010101" pitchFamily="2" charset="-122"/>
              </a:rPr>
              <a:t>    (1) </a:t>
            </a:r>
            <a:r>
              <a:rPr lang="zh-CN" altLang="zh-CN" sz="2400" dirty="0">
                <a:solidFill>
                  <a:prstClr val="black"/>
                </a:solidFill>
                <a:latin typeface="宋体" panose="02010600030101010101" pitchFamily="2" charset="-122"/>
              </a:rPr>
              <a:t>设计一个新的测试方案以尽可能多地覆盖尚未被覆盖的有效等价类，重复这一步骤直到所有有效等价类都被覆盖为止。</a:t>
            </a:r>
          </a:p>
          <a:p>
            <a:pPr fontAlgn="base">
              <a:lnSpc>
                <a:spcPts val="3300"/>
              </a:lnSpc>
              <a:spcBef>
                <a:spcPct val="0"/>
              </a:spcBef>
              <a:spcAft>
                <a:spcPct val="0"/>
              </a:spcAft>
              <a:defRPr/>
            </a:pPr>
            <a:r>
              <a:rPr lang="en-US" altLang="zh-CN" sz="2400" dirty="0">
                <a:solidFill>
                  <a:prstClr val="black"/>
                </a:solidFill>
                <a:latin typeface="宋体" panose="02010600030101010101" pitchFamily="2" charset="-122"/>
              </a:rPr>
              <a:t>    (2) </a:t>
            </a:r>
            <a:r>
              <a:rPr lang="zh-CN" altLang="zh-CN" sz="2400" dirty="0">
                <a:solidFill>
                  <a:prstClr val="black"/>
                </a:solidFill>
                <a:latin typeface="宋体" panose="02010600030101010101" pitchFamily="2" charset="-122"/>
              </a:rPr>
              <a:t>设计一个新的测试方案，使它覆盖一个而且只覆盖一个尚未被覆盖的无效等价类，重复这一步骤直到所有无效等价类都被覆盖为止。</a:t>
            </a:r>
          </a:p>
          <a:p>
            <a:pPr fontAlgn="base">
              <a:lnSpc>
                <a:spcPts val="3300"/>
              </a:lnSpc>
              <a:spcBef>
                <a:spcPct val="0"/>
              </a:spcBef>
              <a:spcAft>
                <a:spcPct val="0"/>
              </a:spcAft>
              <a:defRPr/>
            </a:pPr>
            <a:r>
              <a:rPr lang="en-US" altLang="zh-CN" sz="2400" b="1" dirty="0">
                <a:solidFill>
                  <a:prstClr val="black"/>
                </a:solidFill>
                <a:latin typeface="宋体" panose="02010600030101010101" pitchFamily="2" charset="-122"/>
              </a:rPr>
              <a:t>    </a:t>
            </a:r>
            <a:r>
              <a:rPr lang="zh-CN" altLang="zh-CN" sz="2400" b="1" dirty="0">
                <a:solidFill>
                  <a:srgbClr val="C00000"/>
                </a:solidFill>
                <a:latin typeface="宋体" panose="02010600030101010101" pitchFamily="2" charset="-122"/>
              </a:rPr>
              <a:t>注意</a:t>
            </a:r>
            <a:r>
              <a:rPr lang="zh-CN" altLang="zh-CN" sz="2400" dirty="0">
                <a:solidFill>
                  <a:prstClr val="black"/>
                </a:solidFill>
                <a:latin typeface="宋体" panose="02010600030101010101" pitchFamily="2" charset="-122"/>
              </a:rPr>
              <a:t>，通常程序发现一类错误后就不再检查是否还有其他错误，因此，应该使每个测试方案只覆盖一个无效的等价类。</a:t>
            </a:r>
            <a:endParaRPr lang="zh-CN" altLang="en-US" sz="2400" dirty="0"/>
          </a:p>
        </p:txBody>
      </p:sp>
    </p:spTree>
    <p:extLst>
      <p:ext uri="{BB962C8B-B14F-4D97-AF65-F5344CB8AC3E}">
        <p14:creationId xmlns:p14="http://schemas.microsoft.com/office/powerpoint/2010/main" val="3519604176"/>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千图PPT彼岸天：ID 8661124库_组合 1">
            <a:extLst>
              <a:ext uri="{FF2B5EF4-FFF2-40B4-BE49-F238E27FC236}">
                <a16:creationId xmlns:a16="http://schemas.microsoft.com/office/drawing/2014/main" id="{6E71EC81-7466-4A70-983B-21AF2BE29530}"/>
              </a:ext>
            </a:extLst>
          </p:cNvPr>
          <p:cNvGrpSpPr/>
          <p:nvPr>
            <p:custDataLst>
              <p:tags r:id="rId1"/>
            </p:custDataLst>
          </p:nvPr>
        </p:nvGrpSpPr>
        <p:grpSpPr>
          <a:xfrm>
            <a:off x="9487433" y="1664042"/>
            <a:ext cx="1625410" cy="1372595"/>
            <a:chOff x="5270306" y="2180518"/>
            <a:chExt cx="1745436" cy="1450986"/>
          </a:xfrm>
        </p:grpSpPr>
        <p:sp>
          <p:nvSpPr>
            <p:cNvPr id="5" name="Hexagon 30">
              <a:extLst>
                <a:ext uri="{FF2B5EF4-FFF2-40B4-BE49-F238E27FC236}">
                  <a16:creationId xmlns:a16="http://schemas.microsoft.com/office/drawing/2014/main" id="{26863F5A-AE88-4EFF-AED4-4D317B98722C}"/>
                </a:ext>
              </a:extLst>
            </p:cNvPr>
            <p:cNvSpPr>
              <a:spLocks/>
            </p:cNvSpPr>
            <p:nvPr/>
          </p:nvSpPr>
          <p:spPr bwMode="gray">
            <a:xfrm>
              <a:off x="5270306" y="2180518"/>
              <a:ext cx="1745436" cy="1450986"/>
            </a:xfrm>
            <a:prstGeom prst="hexagon">
              <a:avLst>
                <a:gd name="adj" fmla="val 28916"/>
                <a:gd name="vf" fmla="val 115470"/>
              </a:avLst>
            </a:prstGeom>
            <a:solidFill>
              <a:schemeClr val="bg1">
                <a:lumMod val="75000"/>
              </a:schemeClr>
            </a:solidFill>
            <a:ln w="28575">
              <a:solidFill>
                <a:schemeClr val="bg1"/>
              </a:solidFill>
              <a:miter lim="800000"/>
              <a:headEnd/>
              <a:tailEnd/>
            </a:ln>
            <a:effectLst/>
            <a:extLst/>
          </p:spPr>
          <p:txBody>
            <a:bodyPr anchor="ctr"/>
            <a:lstStyle/>
            <a:p>
              <a:pPr algn="ctr"/>
              <a:endParaRPr/>
            </a:p>
          </p:txBody>
        </p:sp>
        <p:sp>
          <p:nvSpPr>
            <p:cNvPr id="6" name="Hexagon 31">
              <a:extLst>
                <a:ext uri="{FF2B5EF4-FFF2-40B4-BE49-F238E27FC236}">
                  <a16:creationId xmlns:a16="http://schemas.microsoft.com/office/drawing/2014/main" id="{9CF2B3F7-501B-4B35-8FAD-5D85B742639A}"/>
                </a:ext>
              </a:extLst>
            </p:cNvPr>
            <p:cNvSpPr>
              <a:spLocks/>
            </p:cNvSpPr>
            <p:nvPr/>
          </p:nvSpPr>
          <p:spPr bwMode="gray">
            <a:xfrm>
              <a:off x="5372577" y="2267926"/>
              <a:ext cx="1534075" cy="1276168"/>
            </a:xfrm>
            <a:prstGeom prst="hexagon">
              <a:avLst>
                <a:gd name="adj" fmla="val 28896"/>
                <a:gd name="vf" fmla="val 115470"/>
              </a:avLst>
            </a:prstGeom>
            <a:solidFill>
              <a:schemeClr val="accent2"/>
            </a:solidFill>
            <a:ln w="9525">
              <a:noFill/>
              <a:miter lim="800000"/>
              <a:headEnd/>
              <a:tailEnd/>
            </a:ln>
            <a:effectLst/>
            <a:extLst/>
          </p:spPr>
          <p:txBody>
            <a:bodyPr anchor="ctr"/>
            <a:lstStyle/>
            <a:p>
              <a:pPr algn="ctr"/>
              <a:endParaRPr/>
            </a:p>
          </p:txBody>
        </p:sp>
        <p:grpSp>
          <p:nvGrpSpPr>
            <p:cNvPr id="7" name="Group 36">
              <a:extLst>
                <a:ext uri="{FF2B5EF4-FFF2-40B4-BE49-F238E27FC236}">
                  <a16:creationId xmlns:a16="http://schemas.microsoft.com/office/drawing/2014/main" id="{647C257C-3997-4B64-A9BE-B67C7FF06298}"/>
                </a:ext>
              </a:extLst>
            </p:cNvPr>
            <p:cNvGrpSpPr/>
            <p:nvPr/>
          </p:nvGrpSpPr>
          <p:grpSpPr>
            <a:xfrm>
              <a:off x="5891153" y="2673522"/>
              <a:ext cx="530065" cy="464967"/>
              <a:chOff x="8356601" y="1371599"/>
              <a:chExt cx="271463" cy="238125"/>
            </a:xfrm>
            <a:solidFill>
              <a:schemeClr val="bg1"/>
            </a:solidFill>
          </p:grpSpPr>
          <p:sp>
            <p:nvSpPr>
              <p:cNvPr id="11" name="Freeform: Shape 37">
                <a:extLst>
                  <a:ext uri="{FF2B5EF4-FFF2-40B4-BE49-F238E27FC236}">
                    <a16:creationId xmlns:a16="http://schemas.microsoft.com/office/drawing/2014/main" id="{B0CE28B2-E0CD-4D1B-B3D2-3257D90D8D36}"/>
                  </a:ext>
                </a:extLst>
              </p:cNvPr>
              <p:cNvSpPr>
                <a:spLocks/>
              </p:cNvSpPr>
              <p:nvPr/>
            </p:nvSpPr>
            <p:spPr bwMode="auto">
              <a:xfrm>
                <a:off x="8462963" y="1484311"/>
                <a:ext cx="133350" cy="125413"/>
              </a:xfrm>
              <a:custGeom>
                <a:avLst/>
                <a:gdLst/>
                <a:ahLst/>
                <a:cxnLst>
                  <a:cxn ang="0">
                    <a:pos x="12" y="10"/>
                  </a:cxn>
                  <a:cxn ang="0">
                    <a:pos x="6" y="22"/>
                  </a:cxn>
                  <a:cxn ang="0">
                    <a:pos x="12" y="35"/>
                  </a:cxn>
                  <a:cxn ang="0">
                    <a:pos x="24" y="40"/>
                  </a:cxn>
                  <a:cxn ang="0">
                    <a:pos x="37" y="35"/>
                  </a:cxn>
                  <a:cxn ang="0">
                    <a:pos x="42" y="22"/>
                  </a:cxn>
                  <a:cxn ang="0">
                    <a:pos x="37" y="10"/>
                  </a:cxn>
                  <a:cxn ang="0">
                    <a:pos x="24" y="4"/>
                  </a:cxn>
                  <a:cxn ang="0">
                    <a:pos x="12" y="10"/>
                  </a:cxn>
                  <a:cxn ang="0">
                    <a:pos x="50" y="54"/>
                  </a:cxn>
                  <a:cxn ang="0">
                    <a:pos x="38" y="42"/>
                  </a:cxn>
                  <a:cxn ang="0">
                    <a:pos x="37" y="41"/>
                  </a:cxn>
                  <a:cxn ang="0">
                    <a:pos x="36" y="41"/>
                  </a:cxn>
                  <a:cxn ang="0">
                    <a:pos x="24" y="45"/>
                  </a:cxn>
                  <a:cxn ang="0">
                    <a:pos x="24" y="45"/>
                  </a:cxn>
                  <a:cxn ang="0">
                    <a:pos x="9" y="38"/>
                  </a:cxn>
                  <a:cxn ang="0">
                    <a:pos x="9" y="7"/>
                  </a:cxn>
                  <a:cxn ang="0">
                    <a:pos x="24" y="0"/>
                  </a:cxn>
                  <a:cxn ang="0">
                    <a:pos x="40" y="7"/>
                  </a:cxn>
                  <a:cxn ang="0">
                    <a:pos x="47" y="20"/>
                  </a:cxn>
                  <a:cxn ang="0">
                    <a:pos x="44" y="34"/>
                  </a:cxn>
                  <a:cxn ang="0">
                    <a:pos x="44" y="36"/>
                  </a:cxn>
                  <a:cxn ang="0">
                    <a:pos x="56" y="48"/>
                  </a:cxn>
                  <a:cxn ang="0">
                    <a:pos x="57" y="51"/>
                  </a:cxn>
                  <a:cxn ang="0">
                    <a:pos x="56" y="54"/>
                  </a:cxn>
                  <a:cxn ang="0">
                    <a:pos x="56" y="54"/>
                  </a:cxn>
                  <a:cxn ang="0">
                    <a:pos x="54" y="55"/>
                  </a:cxn>
                  <a:cxn ang="0">
                    <a:pos x="50" y="54"/>
                  </a:cxn>
                </a:cxnLst>
                <a:rect l="0" t="0" r="r" b="b"/>
                <a:pathLst>
                  <a:path w="58" h="55">
                    <a:moveTo>
                      <a:pt x="12" y="10"/>
                    </a:moveTo>
                    <a:cubicBezTo>
                      <a:pt x="8" y="13"/>
                      <a:pt x="6" y="18"/>
                      <a:pt x="6" y="22"/>
                    </a:cubicBezTo>
                    <a:cubicBezTo>
                      <a:pt x="6" y="27"/>
                      <a:pt x="8" y="32"/>
                      <a:pt x="12" y="35"/>
                    </a:cubicBezTo>
                    <a:cubicBezTo>
                      <a:pt x="15" y="39"/>
                      <a:pt x="20" y="40"/>
                      <a:pt x="24" y="40"/>
                    </a:cubicBezTo>
                    <a:cubicBezTo>
                      <a:pt x="29" y="40"/>
                      <a:pt x="34" y="39"/>
                      <a:pt x="37" y="35"/>
                    </a:cubicBezTo>
                    <a:cubicBezTo>
                      <a:pt x="41" y="32"/>
                      <a:pt x="42" y="27"/>
                      <a:pt x="42" y="22"/>
                    </a:cubicBezTo>
                    <a:cubicBezTo>
                      <a:pt x="42" y="18"/>
                      <a:pt x="41" y="13"/>
                      <a:pt x="37" y="10"/>
                    </a:cubicBezTo>
                    <a:cubicBezTo>
                      <a:pt x="34" y="6"/>
                      <a:pt x="29" y="4"/>
                      <a:pt x="24" y="4"/>
                    </a:cubicBezTo>
                    <a:cubicBezTo>
                      <a:pt x="20" y="4"/>
                      <a:pt x="15" y="6"/>
                      <a:pt x="12" y="10"/>
                    </a:cubicBezTo>
                    <a:moveTo>
                      <a:pt x="50" y="54"/>
                    </a:moveTo>
                    <a:cubicBezTo>
                      <a:pt x="38" y="42"/>
                      <a:pt x="38" y="42"/>
                      <a:pt x="38" y="42"/>
                    </a:cubicBezTo>
                    <a:cubicBezTo>
                      <a:pt x="38" y="41"/>
                      <a:pt x="37" y="41"/>
                      <a:pt x="37" y="41"/>
                    </a:cubicBezTo>
                    <a:cubicBezTo>
                      <a:pt x="36" y="41"/>
                      <a:pt x="36" y="41"/>
                      <a:pt x="36" y="41"/>
                    </a:cubicBezTo>
                    <a:cubicBezTo>
                      <a:pt x="32" y="44"/>
                      <a:pt x="28" y="45"/>
                      <a:pt x="24" y="45"/>
                    </a:cubicBezTo>
                    <a:cubicBezTo>
                      <a:pt x="24" y="45"/>
                      <a:pt x="24" y="45"/>
                      <a:pt x="24" y="45"/>
                    </a:cubicBezTo>
                    <a:cubicBezTo>
                      <a:pt x="18" y="45"/>
                      <a:pt x="13" y="42"/>
                      <a:pt x="9" y="38"/>
                    </a:cubicBezTo>
                    <a:cubicBezTo>
                      <a:pt x="0" y="29"/>
                      <a:pt x="0" y="15"/>
                      <a:pt x="9" y="7"/>
                    </a:cubicBezTo>
                    <a:cubicBezTo>
                      <a:pt x="13" y="3"/>
                      <a:pt x="19" y="0"/>
                      <a:pt x="24" y="0"/>
                    </a:cubicBezTo>
                    <a:cubicBezTo>
                      <a:pt x="30" y="0"/>
                      <a:pt x="36" y="3"/>
                      <a:pt x="40" y="7"/>
                    </a:cubicBezTo>
                    <a:cubicBezTo>
                      <a:pt x="44" y="10"/>
                      <a:pt x="46" y="15"/>
                      <a:pt x="47" y="20"/>
                    </a:cubicBezTo>
                    <a:cubicBezTo>
                      <a:pt x="47" y="24"/>
                      <a:pt x="46" y="29"/>
                      <a:pt x="44" y="34"/>
                    </a:cubicBezTo>
                    <a:cubicBezTo>
                      <a:pt x="43" y="34"/>
                      <a:pt x="43" y="35"/>
                      <a:pt x="44" y="36"/>
                    </a:cubicBezTo>
                    <a:cubicBezTo>
                      <a:pt x="56" y="48"/>
                      <a:pt x="56" y="48"/>
                      <a:pt x="56" y="48"/>
                    </a:cubicBezTo>
                    <a:cubicBezTo>
                      <a:pt x="57" y="49"/>
                      <a:pt x="57" y="50"/>
                      <a:pt x="57" y="51"/>
                    </a:cubicBezTo>
                    <a:cubicBezTo>
                      <a:pt x="58" y="52"/>
                      <a:pt x="57" y="53"/>
                      <a:pt x="56" y="54"/>
                    </a:cubicBezTo>
                    <a:cubicBezTo>
                      <a:pt x="56" y="54"/>
                      <a:pt x="56" y="54"/>
                      <a:pt x="56" y="54"/>
                    </a:cubicBezTo>
                    <a:cubicBezTo>
                      <a:pt x="55" y="55"/>
                      <a:pt x="55" y="55"/>
                      <a:pt x="54" y="55"/>
                    </a:cubicBezTo>
                    <a:cubicBezTo>
                      <a:pt x="52" y="55"/>
                      <a:pt x="51" y="55"/>
                      <a:pt x="50" y="54"/>
                    </a:cubicBezTo>
                  </a:path>
                </a:pathLst>
              </a:custGeom>
              <a:grpFill/>
              <a:ln w="9525">
                <a:noFill/>
                <a:round/>
                <a:headEnd/>
                <a:tailEnd/>
              </a:ln>
            </p:spPr>
            <p:txBody>
              <a:bodyPr anchor="ctr"/>
              <a:lstStyle/>
              <a:p>
                <a:pPr algn="ctr"/>
                <a:endParaRPr/>
              </a:p>
            </p:txBody>
          </p:sp>
          <p:sp>
            <p:nvSpPr>
              <p:cNvPr id="12" name="Freeform: Shape 38">
                <a:extLst>
                  <a:ext uri="{FF2B5EF4-FFF2-40B4-BE49-F238E27FC236}">
                    <a16:creationId xmlns:a16="http://schemas.microsoft.com/office/drawing/2014/main" id="{27FBD23C-9563-441D-8FE9-23F965CB4168}"/>
                  </a:ext>
                </a:extLst>
              </p:cNvPr>
              <p:cNvSpPr>
                <a:spLocks/>
              </p:cNvSpPr>
              <p:nvPr/>
            </p:nvSpPr>
            <p:spPr bwMode="auto">
              <a:xfrm>
                <a:off x="8356601" y="1371599"/>
                <a:ext cx="271463" cy="204788"/>
              </a:xfrm>
              <a:custGeom>
                <a:avLst/>
                <a:gdLst/>
                <a:ahLst/>
                <a:cxnLst>
                  <a:cxn ang="0">
                    <a:pos x="100" y="21"/>
                  </a:cxn>
                  <a:cxn ang="0">
                    <a:pos x="19" y="21"/>
                  </a:cxn>
                  <a:cxn ang="0">
                    <a:pos x="14" y="26"/>
                  </a:cxn>
                  <a:cxn ang="0">
                    <a:pos x="6" y="70"/>
                  </a:cxn>
                  <a:cxn ang="0">
                    <a:pos x="6" y="69"/>
                  </a:cxn>
                  <a:cxn ang="0">
                    <a:pos x="6" y="17"/>
                  </a:cxn>
                  <a:cxn ang="0">
                    <a:pos x="7" y="15"/>
                  </a:cxn>
                  <a:cxn ang="0">
                    <a:pos x="11" y="15"/>
                  </a:cxn>
                  <a:cxn ang="0">
                    <a:pos x="19" y="10"/>
                  </a:cxn>
                  <a:cxn ang="0">
                    <a:pos x="19" y="9"/>
                  </a:cxn>
                  <a:cxn ang="0">
                    <a:pos x="22" y="6"/>
                  </a:cxn>
                  <a:cxn ang="0">
                    <a:pos x="36" y="6"/>
                  </a:cxn>
                  <a:cxn ang="0">
                    <a:pos x="39" y="9"/>
                  </a:cxn>
                  <a:cxn ang="0">
                    <a:pos x="39" y="10"/>
                  </a:cxn>
                  <a:cxn ang="0">
                    <a:pos x="46" y="15"/>
                  </a:cxn>
                  <a:cxn ang="0">
                    <a:pos x="99" y="15"/>
                  </a:cxn>
                  <a:cxn ang="0">
                    <a:pos x="101" y="17"/>
                  </a:cxn>
                  <a:cxn ang="0">
                    <a:pos x="101" y="20"/>
                  </a:cxn>
                  <a:cxn ang="0">
                    <a:pos x="100" y="21"/>
                  </a:cxn>
                  <a:cxn ang="0">
                    <a:pos x="114" y="21"/>
                  </a:cxn>
                  <a:cxn ang="0">
                    <a:pos x="108" y="21"/>
                  </a:cxn>
                  <a:cxn ang="0">
                    <a:pos x="107" y="20"/>
                  </a:cxn>
                  <a:cxn ang="0">
                    <a:pos x="107" y="17"/>
                  </a:cxn>
                  <a:cxn ang="0">
                    <a:pos x="99" y="9"/>
                  </a:cxn>
                  <a:cxn ang="0">
                    <a:pos x="46" y="9"/>
                  </a:cxn>
                  <a:cxn ang="0">
                    <a:pos x="45" y="7"/>
                  </a:cxn>
                  <a:cxn ang="0">
                    <a:pos x="44" y="6"/>
                  </a:cxn>
                  <a:cxn ang="0">
                    <a:pos x="36" y="0"/>
                  </a:cxn>
                  <a:cxn ang="0">
                    <a:pos x="22" y="0"/>
                  </a:cxn>
                  <a:cxn ang="0">
                    <a:pos x="14" y="6"/>
                  </a:cxn>
                  <a:cxn ang="0">
                    <a:pos x="13" y="7"/>
                  </a:cxn>
                  <a:cxn ang="0">
                    <a:pos x="11" y="9"/>
                  </a:cxn>
                  <a:cxn ang="0">
                    <a:pos x="7" y="9"/>
                  </a:cxn>
                  <a:cxn ang="0">
                    <a:pos x="0" y="17"/>
                  </a:cxn>
                  <a:cxn ang="0">
                    <a:pos x="0" y="82"/>
                  </a:cxn>
                  <a:cxn ang="0">
                    <a:pos x="6" y="89"/>
                  </a:cxn>
                  <a:cxn ang="0">
                    <a:pos x="7" y="89"/>
                  </a:cxn>
                  <a:cxn ang="0">
                    <a:pos x="47" y="89"/>
                  </a:cxn>
                  <a:cxn ang="0">
                    <a:pos x="48" y="87"/>
                  </a:cxn>
                  <a:cxn ang="0">
                    <a:pos x="50" y="51"/>
                  </a:cxn>
                  <a:cxn ang="0">
                    <a:pos x="70" y="43"/>
                  </a:cxn>
                  <a:cxn ang="0">
                    <a:pos x="90" y="51"/>
                  </a:cxn>
                  <a:cxn ang="0">
                    <a:pos x="97" y="67"/>
                  </a:cxn>
                  <a:cxn ang="0">
                    <a:pos x="95" y="83"/>
                  </a:cxn>
                  <a:cxn ang="0">
                    <a:pos x="95" y="85"/>
                  </a:cxn>
                  <a:cxn ang="0">
                    <a:pos x="99" y="89"/>
                  </a:cxn>
                  <a:cxn ang="0">
                    <a:pos x="100" y="89"/>
                  </a:cxn>
                  <a:cxn ang="0">
                    <a:pos x="102" y="89"/>
                  </a:cxn>
                  <a:cxn ang="0">
                    <a:pos x="108" y="85"/>
                  </a:cxn>
                  <a:cxn ang="0">
                    <a:pos x="118" y="26"/>
                  </a:cxn>
                  <a:cxn ang="0">
                    <a:pos x="114" y="21"/>
                  </a:cxn>
                </a:cxnLst>
                <a:rect l="0" t="0" r="r" b="b"/>
                <a:pathLst>
                  <a:path w="118" h="89">
                    <a:moveTo>
                      <a:pt x="100" y="21"/>
                    </a:moveTo>
                    <a:cubicBezTo>
                      <a:pt x="19" y="21"/>
                      <a:pt x="19" y="21"/>
                      <a:pt x="19" y="21"/>
                    </a:cubicBezTo>
                    <a:cubicBezTo>
                      <a:pt x="17" y="21"/>
                      <a:pt x="14" y="23"/>
                      <a:pt x="14" y="26"/>
                    </a:cubicBezTo>
                    <a:cubicBezTo>
                      <a:pt x="6" y="70"/>
                      <a:pt x="6" y="70"/>
                      <a:pt x="6" y="70"/>
                    </a:cubicBezTo>
                    <a:cubicBezTo>
                      <a:pt x="6" y="70"/>
                      <a:pt x="6" y="71"/>
                      <a:pt x="6" y="69"/>
                    </a:cubicBezTo>
                    <a:cubicBezTo>
                      <a:pt x="6" y="17"/>
                      <a:pt x="6" y="17"/>
                      <a:pt x="6" y="17"/>
                    </a:cubicBezTo>
                    <a:cubicBezTo>
                      <a:pt x="6" y="16"/>
                      <a:pt x="6" y="15"/>
                      <a:pt x="7" y="15"/>
                    </a:cubicBezTo>
                    <a:cubicBezTo>
                      <a:pt x="11" y="15"/>
                      <a:pt x="11" y="15"/>
                      <a:pt x="11" y="15"/>
                    </a:cubicBezTo>
                    <a:cubicBezTo>
                      <a:pt x="15" y="15"/>
                      <a:pt x="17" y="12"/>
                      <a:pt x="19" y="10"/>
                    </a:cubicBezTo>
                    <a:cubicBezTo>
                      <a:pt x="19" y="10"/>
                      <a:pt x="19" y="10"/>
                      <a:pt x="19" y="9"/>
                    </a:cubicBezTo>
                    <a:cubicBezTo>
                      <a:pt x="20" y="7"/>
                      <a:pt x="21" y="6"/>
                      <a:pt x="22" y="6"/>
                    </a:cubicBezTo>
                    <a:cubicBezTo>
                      <a:pt x="36" y="6"/>
                      <a:pt x="36" y="6"/>
                      <a:pt x="36" y="6"/>
                    </a:cubicBezTo>
                    <a:cubicBezTo>
                      <a:pt x="36" y="6"/>
                      <a:pt x="37" y="6"/>
                      <a:pt x="39" y="9"/>
                    </a:cubicBezTo>
                    <a:cubicBezTo>
                      <a:pt x="39" y="9"/>
                      <a:pt x="39" y="10"/>
                      <a:pt x="39" y="10"/>
                    </a:cubicBezTo>
                    <a:cubicBezTo>
                      <a:pt x="40" y="12"/>
                      <a:pt x="42" y="15"/>
                      <a:pt x="46" y="15"/>
                    </a:cubicBezTo>
                    <a:cubicBezTo>
                      <a:pt x="99" y="15"/>
                      <a:pt x="99" y="15"/>
                      <a:pt x="99" y="15"/>
                    </a:cubicBezTo>
                    <a:cubicBezTo>
                      <a:pt x="100" y="15"/>
                      <a:pt x="101" y="16"/>
                      <a:pt x="101" y="17"/>
                    </a:cubicBezTo>
                    <a:cubicBezTo>
                      <a:pt x="101" y="20"/>
                      <a:pt x="101" y="20"/>
                      <a:pt x="101" y="20"/>
                    </a:cubicBezTo>
                    <a:cubicBezTo>
                      <a:pt x="101" y="20"/>
                      <a:pt x="101" y="21"/>
                      <a:pt x="100" y="21"/>
                    </a:cubicBezTo>
                    <a:moveTo>
                      <a:pt x="114" y="21"/>
                    </a:moveTo>
                    <a:cubicBezTo>
                      <a:pt x="108" y="21"/>
                      <a:pt x="108" y="21"/>
                      <a:pt x="108" y="21"/>
                    </a:cubicBezTo>
                    <a:cubicBezTo>
                      <a:pt x="107" y="21"/>
                      <a:pt x="107" y="20"/>
                      <a:pt x="107" y="20"/>
                    </a:cubicBezTo>
                    <a:cubicBezTo>
                      <a:pt x="107" y="17"/>
                      <a:pt x="107" y="17"/>
                      <a:pt x="107" y="17"/>
                    </a:cubicBezTo>
                    <a:cubicBezTo>
                      <a:pt x="107" y="13"/>
                      <a:pt x="104" y="9"/>
                      <a:pt x="99" y="9"/>
                    </a:cubicBezTo>
                    <a:cubicBezTo>
                      <a:pt x="46" y="9"/>
                      <a:pt x="46" y="9"/>
                      <a:pt x="46" y="9"/>
                    </a:cubicBezTo>
                    <a:cubicBezTo>
                      <a:pt x="46" y="9"/>
                      <a:pt x="45" y="9"/>
                      <a:pt x="45" y="7"/>
                    </a:cubicBezTo>
                    <a:cubicBezTo>
                      <a:pt x="44" y="7"/>
                      <a:pt x="44" y="7"/>
                      <a:pt x="44" y="6"/>
                    </a:cubicBezTo>
                    <a:cubicBezTo>
                      <a:pt x="42" y="1"/>
                      <a:pt x="38" y="0"/>
                      <a:pt x="36" y="0"/>
                    </a:cubicBezTo>
                    <a:cubicBezTo>
                      <a:pt x="22" y="0"/>
                      <a:pt x="22" y="0"/>
                      <a:pt x="22" y="0"/>
                    </a:cubicBezTo>
                    <a:cubicBezTo>
                      <a:pt x="18" y="0"/>
                      <a:pt x="16" y="2"/>
                      <a:pt x="14" y="6"/>
                    </a:cubicBezTo>
                    <a:cubicBezTo>
                      <a:pt x="14" y="6"/>
                      <a:pt x="13" y="7"/>
                      <a:pt x="13" y="7"/>
                    </a:cubicBezTo>
                    <a:cubicBezTo>
                      <a:pt x="12" y="8"/>
                      <a:pt x="12" y="9"/>
                      <a:pt x="11" y="9"/>
                    </a:cubicBezTo>
                    <a:cubicBezTo>
                      <a:pt x="7" y="9"/>
                      <a:pt x="7" y="9"/>
                      <a:pt x="7" y="9"/>
                    </a:cubicBezTo>
                    <a:cubicBezTo>
                      <a:pt x="3" y="9"/>
                      <a:pt x="0" y="13"/>
                      <a:pt x="0" y="17"/>
                    </a:cubicBezTo>
                    <a:cubicBezTo>
                      <a:pt x="0" y="82"/>
                      <a:pt x="0" y="82"/>
                      <a:pt x="0" y="82"/>
                    </a:cubicBezTo>
                    <a:cubicBezTo>
                      <a:pt x="0" y="85"/>
                      <a:pt x="2" y="89"/>
                      <a:pt x="6" y="89"/>
                    </a:cubicBezTo>
                    <a:cubicBezTo>
                      <a:pt x="6" y="89"/>
                      <a:pt x="7" y="89"/>
                      <a:pt x="7" y="89"/>
                    </a:cubicBezTo>
                    <a:cubicBezTo>
                      <a:pt x="47" y="89"/>
                      <a:pt x="47" y="89"/>
                      <a:pt x="47" y="89"/>
                    </a:cubicBezTo>
                    <a:cubicBezTo>
                      <a:pt x="49" y="89"/>
                      <a:pt x="48" y="88"/>
                      <a:pt x="48" y="87"/>
                    </a:cubicBezTo>
                    <a:cubicBezTo>
                      <a:pt x="40" y="77"/>
                      <a:pt x="41" y="61"/>
                      <a:pt x="50" y="51"/>
                    </a:cubicBezTo>
                    <a:cubicBezTo>
                      <a:pt x="56" y="46"/>
                      <a:pt x="63" y="43"/>
                      <a:pt x="70" y="43"/>
                    </a:cubicBezTo>
                    <a:cubicBezTo>
                      <a:pt x="77" y="43"/>
                      <a:pt x="84" y="46"/>
                      <a:pt x="90" y="51"/>
                    </a:cubicBezTo>
                    <a:cubicBezTo>
                      <a:pt x="94" y="56"/>
                      <a:pt x="97" y="61"/>
                      <a:pt x="97" y="67"/>
                    </a:cubicBezTo>
                    <a:cubicBezTo>
                      <a:pt x="98" y="73"/>
                      <a:pt x="97" y="78"/>
                      <a:pt x="95" y="83"/>
                    </a:cubicBezTo>
                    <a:cubicBezTo>
                      <a:pt x="95" y="83"/>
                      <a:pt x="94" y="84"/>
                      <a:pt x="95" y="85"/>
                    </a:cubicBezTo>
                    <a:cubicBezTo>
                      <a:pt x="99" y="89"/>
                      <a:pt x="99" y="89"/>
                      <a:pt x="99" y="89"/>
                    </a:cubicBezTo>
                    <a:cubicBezTo>
                      <a:pt x="99" y="89"/>
                      <a:pt x="100" y="89"/>
                      <a:pt x="100" y="89"/>
                    </a:cubicBezTo>
                    <a:cubicBezTo>
                      <a:pt x="102" y="89"/>
                      <a:pt x="102" y="89"/>
                      <a:pt x="102" y="89"/>
                    </a:cubicBezTo>
                    <a:cubicBezTo>
                      <a:pt x="105" y="89"/>
                      <a:pt x="107" y="87"/>
                      <a:pt x="108" y="85"/>
                    </a:cubicBezTo>
                    <a:cubicBezTo>
                      <a:pt x="118" y="26"/>
                      <a:pt x="118" y="26"/>
                      <a:pt x="118" y="26"/>
                    </a:cubicBezTo>
                    <a:cubicBezTo>
                      <a:pt x="118" y="23"/>
                      <a:pt x="117" y="21"/>
                      <a:pt x="114" y="21"/>
                    </a:cubicBezTo>
                  </a:path>
                </a:pathLst>
              </a:custGeom>
              <a:grpFill/>
              <a:ln w="9525">
                <a:noFill/>
                <a:round/>
                <a:headEnd/>
                <a:tailEnd/>
              </a:ln>
            </p:spPr>
            <p:txBody>
              <a:bodyPr anchor="ctr"/>
              <a:lstStyle/>
              <a:p>
                <a:pPr algn="ctr"/>
                <a:endParaRPr/>
              </a:p>
            </p:txBody>
          </p:sp>
        </p:grpSp>
      </p:grpSp>
      <p:grpSp>
        <p:nvGrpSpPr>
          <p:cNvPr id="13" name="千图PPT彼岸天：ID 8661124库_组合 41">
            <a:extLst>
              <a:ext uri="{FF2B5EF4-FFF2-40B4-BE49-F238E27FC236}">
                <a16:creationId xmlns:a16="http://schemas.microsoft.com/office/drawing/2014/main" id="{81710613-9F49-4A2D-BE0D-42159113ADF9}"/>
              </a:ext>
            </a:extLst>
          </p:cNvPr>
          <p:cNvGrpSpPr/>
          <p:nvPr>
            <p:custDataLst>
              <p:tags r:id="rId2"/>
            </p:custDataLst>
          </p:nvPr>
        </p:nvGrpSpPr>
        <p:grpSpPr>
          <a:xfrm>
            <a:off x="8311602" y="2534241"/>
            <a:ext cx="1581491" cy="1387715"/>
            <a:chOff x="3912430" y="2953631"/>
            <a:chExt cx="1746612" cy="1450986"/>
          </a:xfrm>
        </p:grpSpPr>
        <p:sp>
          <p:nvSpPr>
            <p:cNvPr id="14" name="Hexagon 32">
              <a:extLst>
                <a:ext uri="{FF2B5EF4-FFF2-40B4-BE49-F238E27FC236}">
                  <a16:creationId xmlns:a16="http://schemas.microsoft.com/office/drawing/2014/main" id="{87C416CC-C7D2-43DC-89BC-639D4EA701F3}"/>
                </a:ext>
              </a:extLst>
            </p:cNvPr>
            <p:cNvSpPr>
              <a:spLocks/>
            </p:cNvSpPr>
            <p:nvPr/>
          </p:nvSpPr>
          <p:spPr bwMode="gray">
            <a:xfrm>
              <a:off x="3912430" y="2953631"/>
              <a:ext cx="1746612" cy="1450986"/>
            </a:xfrm>
            <a:prstGeom prst="hexagon">
              <a:avLst>
                <a:gd name="adj" fmla="val 28916"/>
                <a:gd name="vf" fmla="val 115470"/>
              </a:avLst>
            </a:prstGeom>
            <a:solidFill>
              <a:schemeClr val="bg1">
                <a:lumMod val="75000"/>
              </a:schemeClr>
            </a:solidFill>
            <a:ln w="28575">
              <a:solidFill>
                <a:schemeClr val="bg1"/>
              </a:solidFill>
              <a:miter lim="800000"/>
              <a:headEnd/>
              <a:tailEnd/>
            </a:ln>
            <a:effectLst/>
            <a:extLst/>
          </p:spPr>
          <p:txBody>
            <a:bodyPr anchor="ctr"/>
            <a:lstStyle/>
            <a:p>
              <a:pPr algn="ctr"/>
              <a:endParaRPr/>
            </a:p>
          </p:txBody>
        </p:sp>
        <p:sp>
          <p:nvSpPr>
            <p:cNvPr id="15" name="Hexagon 33">
              <a:extLst>
                <a:ext uri="{FF2B5EF4-FFF2-40B4-BE49-F238E27FC236}">
                  <a16:creationId xmlns:a16="http://schemas.microsoft.com/office/drawing/2014/main" id="{CAA6C0A2-C67B-400C-BF88-0CF336A05CA4}"/>
                </a:ext>
              </a:extLst>
            </p:cNvPr>
            <p:cNvSpPr>
              <a:spLocks/>
            </p:cNvSpPr>
            <p:nvPr/>
          </p:nvSpPr>
          <p:spPr bwMode="gray">
            <a:xfrm>
              <a:off x="4014771" y="3041039"/>
              <a:ext cx="1535107" cy="1276168"/>
            </a:xfrm>
            <a:prstGeom prst="hexagon">
              <a:avLst>
                <a:gd name="adj" fmla="val 28896"/>
                <a:gd name="vf" fmla="val 115470"/>
              </a:avLst>
            </a:prstGeom>
            <a:solidFill>
              <a:schemeClr val="accent1"/>
            </a:solidFill>
            <a:ln w="9525">
              <a:noFill/>
              <a:miter lim="800000"/>
              <a:headEnd/>
              <a:tailEnd/>
            </a:ln>
            <a:effectLst/>
            <a:extLst/>
          </p:spPr>
          <p:txBody>
            <a:bodyPr anchor="ctr"/>
            <a:lstStyle/>
            <a:p>
              <a:pPr algn="ctr"/>
              <a:endParaRPr/>
            </a:p>
          </p:txBody>
        </p:sp>
        <p:grpSp>
          <p:nvGrpSpPr>
            <p:cNvPr id="16" name="Group 48">
              <a:extLst>
                <a:ext uri="{FF2B5EF4-FFF2-40B4-BE49-F238E27FC236}">
                  <a16:creationId xmlns:a16="http://schemas.microsoft.com/office/drawing/2014/main" id="{2A512F59-60E5-4C4A-8CAB-57E1723D93BD}"/>
                </a:ext>
              </a:extLst>
            </p:cNvPr>
            <p:cNvGrpSpPr/>
            <p:nvPr/>
          </p:nvGrpSpPr>
          <p:grpSpPr>
            <a:xfrm>
              <a:off x="4508054" y="3355133"/>
              <a:ext cx="533162" cy="669554"/>
              <a:chOff x="6743700" y="2347912"/>
              <a:chExt cx="273050" cy="342900"/>
            </a:xfrm>
            <a:solidFill>
              <a:schemeClr val="bg1"/>
            </a:solidFill>
          </p:grpSpPr>
          <p:sp>
            <p:nvSpPr>
              <p:cNvPr id="20" name="Freeform: Shape 49">
                <a:extLst>
                  <a:ext uri="{FF2B5EF4-FFF2-40B4-BE49-F238E27FC236}">
                    <a16:creationId xmlns:a16="http://schemas.microsoft.com/office/drawing/2014/main" id="{68FF5202-DEFB-4B5F-B31F-0BF5378FACB0}"/>
                  </a:ext>
                </a:extLst>
              </p:cNvPr>
              <p:cNvSpPr>
                <a:spLocks/>
              </p:cNvSpPr>
              <p:nvPr/>
            </p:nvSpPr>
            <p:spPr bwMode="auto">
              <a:xfrm>
                <a:off x="6743700" y="2347912"/>
                <a:ext cx="273050" cy="342900"/>
              </a:xfrm>
              <a:custGeom>
                <a:avLst/>
                <a:gdLst/>
                <a:ahLst/>
                <a:cxnLst>
                  <a:cxn ang="0">
                    <a:pos x="17" y="57"/>
                  </a:cxn>
                  <a:cxn ang="0">
                    <a:pos x="59" y="15"/>
                  </a:cxn>
                  <a:cxn ang="0">
                    <a:pos x="102" y="57"/>
                  </a:cxn>
                  <a:cxn ang="0">
                    <a:pos x="89" y="89"/>
                  </a:cxn>
                  <a:cxn ang="0">
                    <a:pos x="87" y="89"/>
                  </a:cxn>
                  <a:cxn ang="0">
                    <a:pos x="80" y="66"/>
                  </a:cxn>
                  <a:cxn ang="0">
                    <a:pos x="73" y="62"/>
                  </a:cxn>
                  <a:cxn ang="0">
                    <a:pos x="71" y="62"/>
                  </a:cxn>
                  <a:cxn ang="0">
                    <a:pos x="45" y="62"/>
                  </a:cxn>
                  <a:cxn ang="0">
                    <a:pos x="39" y="66"/>
                  </a:cxn>
                  <a:cxn ang="0">
                    <a:pos x="32" y="88"/>
                  </a:cxn>
                  <a:cxn ang="0">
                    <a:pos x="30" y="89"/>
                  </a:cxn>
                  <a:cxn ang="0">
                    <a:pos x="17" y="57"/>
                  </a:cxn>
                  <a:cxn ang="0">
                    <a:pos x="55" y="70"/>
                  </a:cxn>
                  <a:cxn ang="0">
                    <a:pos x="56" y="69"/>
                  </a:cxn>
                  <a:cxn ang="0">
                    <a:pos x="63" y="69"/>
                  </a:cxn>
                  <a:cxn ang="0">
                    <a:pos x="64" y="70"/>
                  </a:cxn>
                  <a:cxn ang="0">
                    <a:pos x="64" y="74"/>
                  </a:cxn>
                  <a:cxn ang="0">
                    <a:pos x="68" y="89"/>
                  </a:cxn>
                  <a:cxn ang="0">
                    <a:pos x="67" y="91"/>
                  </a:cxn>
                  <a:cxn ang="0">
                    <a:pos x="61" y="97"/>
                  </a:cxn>
                  <a:cxn ang="0">
                    <a:pos x="59" y="97"/>
                  </a:cxn>
                  <a:cxn ang="0">
                    <a:pos x="53" y="91"/>
                  </a:cxn>
                  <a:cxn ang="0">
                    <a:pos x="52" y="89"/>
                  </a:cxn>
                  <a:cxn ang="0">
                    <a:pos x="55" y="74"/>
                  </a:cxn>
                  <a:cxn ang="0">
                    <a:pos x="55" y="70"/>
                  </a:cxn>
                  <a:cxn ang="0">
                    <a:pos x="59" y="0"/>
                  </a:cxn>
                  <a:cxn ang="0">
                    <a:pos x="0" y="59"/>
                  </a:cxn>
                  <a:cxn ang="0">
                    <a:pos x="59" y="149"/>
                  </a:cxn>
                  <a:cxn ang="0">
                    <a:pos x="119" y="59"/>
                  </a:cxn>
                  <a:cxn ang="0">
                    <a:pos x="59" y="0"/>
                  </a:cxn>
                </a:cxnLst>
                <a:rect l="0" t="0" r="r" b="b"/>
                <a:pathLst>
                  <a:path w="119" h="149">
                    <a:moveTo>
                      <a:pt x="17" y="57"/>
                    </a:moveTo>
                    <a:cubicBezTo>
                      <a:pt x="17" y="34"/>
                      <a:pt x="36" y="15"/>
                      <a:pt x="59" y="15"/>
                    </a:cubicBezTo>
                    <a:cubicBezTo>
                      <a:pt x="83" y="15"/>
                      <a:pt x="102" y="34"/>
                      <a:pt x="102" y="57"/>
                    </a:cubicBezTo>
                    <a:cubicBezTo>
                      <a:pt x="102" y="70"/>
                      <a:pt x="97" y="81"/>
                      <a:pt x="89" y="89"/>
                    </a:cubicBezTo>
                    <a:cubicBezTo>
                      <a:pt x="89" y="89"/>
                      <a:pt x="88" y="89"/>
                      <a:pt x="87" y="89"/>
                    </a:cubicBezTo>
                    <a:cubicBezTo>
                      <a:pt x="80" y="66"/>
                      <a:pt x="80" y="66"/>
                      <a:pt x="80" y="66"/>
                    </a:cubicBezTo>
                    <a:cubicBezTo>
                      <a:pt x="79" y="64"/>
                      <a:pt x="76" y="62"/>
                      <a:pt x="73" y="62"/>
                    </a:cubicBezTo>
                    <a:cubicBezTo>
                      <a:pt x="72" y="62"/>
                      <a:pt x="72" y="62"/>
                      <a:pt x="71" y="62"/>
                    </a:cubicBezTo>
                    <a:cubicBezTo>
                      <a:pt x="45" y="62"/>
                      <a:pt x="45" y="62"/>
                      <a:pt x="45" y="62"/>
                    </a:cubicBezTo>
                    <a:cubicBezTo>
                      <a:pt x="42" y="62"/>
                      <a:pt x="40" y="64"/>
                      <a:pt x="39" y="66"/>
                    </a:cubicBezTo>
                    <a:cubicBezTo>
                      <a:pt x="32" y="88"/>
                      <a:pt x="32" y="88"/>
                      <a:pt x="32" y="88"/>
                    </a:cubicBezTo>
                    <a:cubicBezTo>
                      <a:pt x="31" y="89"/>
                      <a:pt x="30" y="89"/>
                      <a:pt x="30" y="89"/>
                    </a:cubicBezTo>
                    <a:cubicBezTo>
                      <a:pt x="22" y="81"/>
                      <a:pt x="17" y="70"/>
                      <a:pt x="17" y="57"/>
                    </a:cubicBezTo>
                    <a:moveTo>
                      <a:pt x="55" y="70"/>
                    </a:moveTo>
                    <a:cubicBezTo>
                      <a:pt x="55" y="69"/>
                      <a:pt x="55" y="69"/>
                      <a:pt x="56" y="69"/>
                    </a:cubicBezTo>
                    <a:cubicBezTo>
                      <a:pt x="63" y="69"/>
                      <a:pt x="63" y="69"/>
                      <a:pt x="63" y="69"/>
                    </a:cubicBezTo>
                    <a:cubicBezTo>
                      <a:pt x="64" y="69"/>
                      <a:pt x="65" y="69"/>
                      <a:pt x="64" y="70"/>
                    </a:cubicBezTo>
                    <a:cubicBezTo>
                      <a:pt x="64" y="70"/>
                      <a:pt x="64" y="73"/>
                      <a:pt x="64" y="74"/>
                    </a:cubicBezTo>
                    <a:cubicBezTo>
                      <a:pt x="65" y="77"/>
                      <a:pt x="68" y="89"/>
                      <a:pt x="68" y="89"/>
                    </a:cubicBezTo>
                    <a:cubicBezTo>
                      <a:pt x="68" y="90"/>
                      <a:pt x="67" y="91"/>
                      <a:pt x="67" y="91"/>
                    </a:cubicBezTo>
                    <a:cubicBezTo>
                      <a:pt x="61" y="97"/>
                      <a:pt x="61" y="97"/>
                      <a:pt x="61" y="97"/>
                    </a:cubicBezTo>
                    <a:cubicBezTo>
                      <a:pt x="60" y="97"/>
                      <a:pt x="59" y="97"/>
                      <a:pt x="59" y="97"/>
                    </a:cubicBezTo>
                    <a:cubicBezTo>
                      <a:pt x="53" y="91"/>
                      <a:pt x="53" y="91"/>
                      <a:pt x="53" y="91"/>
                    </a:cubicBezTo>
                    <a:cubicBezTo>
                      <a:pt x="52" y="91"/>
                      <a:pt x="52" y="90"/>
                      <a:pt x="52" y="89"/>
                    </a:cubicBezTo>
                    <a:cubicBezTo>
                      <a:pt x="52" y="89"/>
                      <a:pt x="54" y="77"/>
                      <a:pt x="55" y="74"/>
                    </a:cubicBezTo>
                    <a:cubicBezTo>
                      <a:pt x="55" y="73"/>
                      <a:pt x="55" y="70"/>
                      <a:pt x="55" y="70"/>
                    </a:cubicBezTo>
                    <a:moveTo>
                      <a:pt x="59" y="0"/>
                    </a:moveTo>
                    <a:cubicBezTo>
                      <a:pt x="27" y="0"/>
                      <a:pt x="0" y="26"/>
                      <a:pt x="0" y="59"/>
                    </a:cubicBezTo>
                    <a:cubicBezTo>
                      <a:pt x="0" y="92"/>
                      <a:pt x="53" y="149"/>
                      <a:pt x="59" y="149"/>
                    </a:cubicBezTo>
                    <a:cubicBezTo>
                      <a:pt x="66" y="149"/>
                      <a:pt x="119" y="92"/>
                      <a:pt x="119" y="59"/>
                    </a:cubicBezTo>
                    <a:cubicBezTo>
                      <a:pt x="119" y="26"/>
                      <a:pt x="92" y="0"/>
                      <a:pt x="59" y="0"/>
                    </a:cubicBezTo>
                  </a:path>
                </a:pathLst>
              </a:custGeom>
              <a:grpFill/>
              <a:ln w="9525">
                <a:noFill/>
                <a:round/>
                <a:headEnd/>
                <a:tailEnd/>
              </a:ln>
            </p:spPr>
            <p:txBody>
              <a:bodyPr anchor="ctr"/>
              <a:lstStyle/>
              <a:p>
                <a:pPr algn="ctr"/>
                <a:endParaRPr/>
              </a:p>
            </p:txBody>
          </p:sp>
          <p:sp>
            <p:nvSpPr>
              <p:cNvPr id="21" name="Oval 50">
                <a:extLst>
                  <a:ext uri="{FF2B5EF4-FFF2-40B4-BE49-F238E27FC236}">
                    <a16:creationId xmlns:a16="http://schemas.microsoft.com/office/drawing/2014/main" id="{76864B4B-4035-4A6F-954B-8D5AEBDA0A5B}"/>
                  </a:ext>
                </a:extLst>
              </p:cNvPr>
              <p:cNvSpPr>
                <a:spLocks/>
              </p:cNvSpPr>
              <p:nvPr/>
            </p:nvSpPr>
            <p:spPr bwMode="auto">
              <a:xfrm>
                <a:off x="6838950" y="2401887"/>
                <a:ext cx="80962" cy="79375"/>
              </a:xfrm>
              <a:prstGeom prst="ellipse">
                <a:avLst/>
              </a:prstGeom>
              <a:grpFill/>
              <a:ln w="9525">
                <a:noFill/>
                <a:round/>
                <a:headEnd/>
                <a:tailEnd/>
              </a:ln>
            </p:spPr>
            <p:txBody>
              <a:bodyPr anchor="ctr"/>
              <a:lstStyle/>
              <a:p>
                <a:pPr algn="ctr"/>
                <a:endParaRPr/>
              </a:p>
            </p:txBody>
          </p:sp>
        </p:grpSp>
      </p:grpSp>
      <p:grpSp>
        <p:nvGrpSpPr>
          <p:cNvPr id="22" name="千图PPT彼岸天：ID 8661124库_组合 40">
            <a:extLst>
              <a:ext uri="{FF2B5EF4-FFF2-40B4-BE49-F238E27FC236}">
                <a16:creationId xmlns:a16="http://schemas.microsoft.com/office/drawing/2014/main" id="{6FF43E5E-360E-403B-9F6E-3B01A8A3C4C9}"/>
              </a:ext>
            </a:extLst>
          </p:cNvPr>
          <p:cNvGrpSpPr/>
          <p:nvPr>
            <p:custDataLst>
              <p:tags r:id="rId3"/>
            </p:custDataLst>
          </p:nvPr>
        </p:nvGrpSpPr>
        <p:grpSpPr>
          <a:xfrm>
            <a:off x="9504700" y="3305575"/>
            <a:ext cx="1753644" cy="1461734"/>
            <a:chOff x="5282143" y="3732657"/>
            <a:chExt cx="1746612" cy="1450986"/>
          </a:xfrm>
        </p:grpSpPr>
        <p:sp>
          <p:nvSpPr>
            <p:cNvPr id="23" name="Hexagon 26">
              <a:extLst>
                <a:ext uri="{FF2B5EF4-FFF2-40B4-BE49-F238E27FC236}">
                  <a16:creationId xmlns:a16="http://schemas.microsoft.com/office/drawing/2014/main" id="{268B27A7-B890-4451-9C03-8B60E78E3FA5}"/>
                </a:ext>
              </a:extLst>
            </p:cNvPr>
            <p:cNvSpPr>
              <a:spLocks/>
            </p:cNvSpPr>
            <p:nvPr/>
          </p:nvSpPr>
          <p:spPr bwMode="gray">
            <a:xfrm>
              <a:off x="5282143" y="3732657"/>
              <a:ext cx="1746612" cy="1450986"/>
            </a:xfrm>
            <a:prstGeom prst="hexagon">
              <a:avLst>
                <a:gd name="adj" fmla="val 28916"/>
                <a:gd name="vf" fmla="val 115470"/>
              </a:avLst>
            </a:prstGeom>
            <a:solidFill>
              <a:schemeClr val="bg1">
                <a:lumMod val="75000"/>
              </a:schemeClr>
            </a:solidFill>
            <a:ln w="28575">
              <a:solidFill>
                <a:schemeClr val="bg1"/>
              </a:solidFill>
              <a:miter lim="800000"/>
              <a:headEnd/>
              <a:tailEnd/>
            </a:ln>
            <a:effectLst/>
            <a:extLst/>
          </p:spPr>
          <p:txBody>
            <a:bodyPr anchor="ctr"/>
            <a:lstStyle/>
            <a:p>
              <a:pPr algn="ctr"/>
              <a:endParaRPr/>
            </a:p>
          </p:txBody>
        </p:sp>
        <p:sp>
          <p:nvSpPr>
            <p:cNvPr id="24" name="Hexagon 27">
              <a:extLst>
                <a:ext uri="{FF2B5EF4-FFF2-40B4-BE49-F238E27FC236}">
                  <a16:creationId xmlns:a16="http://schemas.microsoft.com/office/drawing/2014/main" id="{2609EB9D-0445-4A20-8184-E2E88F47FA5C}"/>
                </a:ext>
              </a:extLst>
            </p:cNvPr>
            <p:cNvSpPr>
              <a:spLocks/>
            </p:cNvSpPr>
            <p:nvPr/>
          </p:nvSpPr>
          <p:spPr bwMode="gray">
            <a:xfrm>
              <a:off x="5384484" y="3820065"/>
              <a:ext cx="1535107" cy="1276168"/>
            </a:xfrm>
            <a:prstGeom prst="hexagon">
              <a:avLst>
                <a:gd name="adj" fmla="val 28896"/>
                <a:gd name="vf" fmla="val 115470"/>
              </a:avLst>
            </a:prstGeom>
            <a:solidFill>
              <a:schemeClr val="accent4"/>
            </a:solidFill>
            <a:ln w="9525">
              <a:noFill/>
              <a:miter lim="800000"/>
              <a:headEnd/>
              <a:tailEnd/>
            </a:ln>
            <a:effectLst/>
            <a:extLst/>
          </p:spPr>
          <p:txBody>
            <a:bodyPr anchor="ctr"/>
            <a:lstStyle/>
            <a:p>
              <a:pPr algn="ctr"/>
              <a:endParaRPr/>
            </a:p>
          </p:txBody>
        </p:sp>
        <p:grpSp>
          <p:nvGrpSpPr>
            <p:cNvPr id="25" name="Group 39">
              <a:extLst>
                <a:ext uri="{FF2B5EF4-FFF2-40B4-BE49-F238E27FC236}">
                  <a16:creationId xmlns:a16="http://schemas.microsoft.com/office/drawing/2014/main" id="{A6A25E8A-88B6-4389-A037-D11E5FF6F088}"/>
                </a:ext>
              </a:extLst>
            </p:cNvPr>
            <p:cNvGrpSpPr/>
            <p:nvPr/>
          </p:nvGrpSpPr>
          <p:grpSpPr>
            <a:xfrm>
              <a:off x="5885455" y="4239614"/>
              <a:ext cx="533160" cy="437068"/>
              <a:chOff x="649288" y="1889124"/>
              <a:chExt cx="273050" cy="223837"/>
            </a:xfrm>
            <a:solidFill>
              <a:schemeClr val="bg1"/>
            </a:solidFill>
          </p:grpSpPr>
          <p:sp>
            <p:nvSpPr>
              <p:cNvPr id="29" name="Freeform: Shape 40">
                <a:extLst>
                  <a:ext uri="{FF2B5EF4-FFF2-40B4-BE49-F238E27FC236}">
                    <a16:creationId xmlns:a16="http://schemas.microsoft.com/office/drawing/2014/main" id="{543E55CE-9C34-467F-9FE0-63DD8643A43E}"/>
                  </a:ext>
                </a:extLst>
              </p:cNvPr>
              <p:cNvSpPr>
                <a:spLocks/>
              </p:cNvSpPr>
              <p:nvPr/>
            </p:nvSpPr>
            <p:spPr bwMode="auto">
              <a:xfrm>
                <a:off x="681038" y="2001836"/>
                <a:ext cx="206375" cy="111125"/>
              </a:xfrm>
              <a:custGeom>
                <a:avLst/>
                <a:gdLst/>
                <a:ahLst/>
                <a:cxnLst>
                  <a:cxn ang="0">
                    <a:pos x="53" y="23"/>
                  </a:cxn>
                  <a:cxn ang="0">
                    <a:pos x="45" y="25"/>
                  </a:cxn>
                  <a:cxn ang="0">
                    <a:pos x="38" y="23"/>
                  </a:cxn>
                  <a:cxn ang="0">
                    <a:pos x="3" y="2"/>
                  </a:cxn>
                  <a:cxn ang="0">
                    <a:pos x="0" y="4"/>
                  </a:cxn>
                  <a:cxn ang="0">
                    <a:pos x="0" y="25"/>
                  </a:cxn>
                  <a:cxn ang="0">
                    <a:pos x="45" y="48"/>
                  </a:cxn>
                  <a:cxn ang="0">
                    <a:pos x="90" y="25"/>
                  </a:cxn>
                  <a:cxn ang="0">
                    <a:pos x="90" y="3"/>
                  </a:cxn>
                  <a:cxn ang="0">
                    <a:pos x="88" y="1"/>
                  </a:cxn>
                  <a:cxn ang="0">
                    <a:pos x="53" y="23"/>
                  </a:cxn>
                </a:cxnLst>
                <a:rect l="0" t="0" r="r" b="b"/>
                <a:pathLst>
                  <a:path w="90" h="48">
                    <a:moveTo>
                      <a:pt x="53" y="23"/>
                    </a:moveTo>
                    <a:cubicBezTo>
                      <a:pt x="51" y="24"/>
                      <a:pt x="48" y="25"/>
                      <a:pt x="45" y="25"/>
                    </a:cubicBezTo>
                    <a:cubicBezTo>
                      <a:pt x="43" y="25"/>
                      <a:pt x="40" y="24"/>
                      <a:pt x="38" y="23"/>
                    </a:cubicBezTo>
                    <a:cubicBezTo>
                      <a:pt x="3" y="2"/>
                      <a:pt x="3" y="2"/>
                      <a:pt x="3" y="2"/>
                    </a:cubicBezTo>
                    <a:cubicBezTo>
                      <a:pt x="3" y="2"/>
                      <a:pt x="0" y="0"/>
                      <a:pt x="0" y="4"/>
                    </a:cubicBezTo>
                    <a:cubicBezTo>
                      <a:pt x="0" y="25"/>
                      <a:pt x="0" y="25"/>
                      <a:pt x="0" y="25"/>
                    </a:cubicBezTo>
                    <a:cubicBezTo>
                      <a:pt x="0" y="36"/>
                      <a:pt x="20" y="48"/>
                      <a:pt x="45" y="48"/>
                    </a:cubicBezTo>
                    <a:cubicBezTo>
                      <a:pt x="70" y="48"/>
                      <a:pt x="90" y="36"/>
                      <a:pt x="90" y="25"/>
                    </a:cubicBezTo>
                    <a:cubicBezTo>
                      <a:pt x="90" y="3"/>
                      <a:pt x="90" y="3"/>
                      <a:pt x="90" y="3"/>
                    </a:cubicBezTo>
                    <a:cubicBezTo>
                      <a:pt x="90" y="0"/>
                      <a:pt x="88" y="1"/>
                      <a:pt x="88" y="1"/>
                    </a:cubicBezTo>
                    <a:lnTo>
                      <a:pt x="53" y="23"/>
                    </a:lnTo>
                    <a:close/>
                  </a:path>
                </a:pathLst>
              </a:custGeom>
              <a:grpFill/>
              <a:ln w="9525">
                <a:noFill/>
                <a:round/>
                <a:headEnd/>
                <a:tailEnd/>
              </a:ln>
            </p:spPr>
            <p:txBody>
              <a:bodyPr anchor="ctr"/>
              <a:lstStyle/>
              <a:p>
                <a:pPr algn="ctr"/>
                <a:endParaRPr/>
              </a:p>
            </p:txBody>
          </p:sp>
          <p:sp>
            <p:nvSpPr>
              <p:cNvPr id="30" name="Freeform: Shape 41">
                <a:extLst>
                  <a:ext uri="{FF2B5EF4-FFF2-40B4-BE49-F238E27FC236}">
                    <a16:creationId xmlns:a16="http://schemas.microsoft.com/office/drawing/2014/main" id="{9182BFC8-22BD-408D-82D4-625A0DD6E9D9}"/>
                  </a:ext>
                </a:extLst>
              </p:cNvPr>
              <p:cNvSpPr>
                <a:spLocks/>
              </p:cNvSpPr>
              <p:nvPr/>
            </p:nvSpPr>
            <p:spPr bwMode="auto">
              <a:xfrm>
                <a:off x="649288" y="1889124"/>
                <a:ext cx="273050" cy="157163"/>
              </a:xfrm>
              <a:custGeom>
                <a:avLst/>
                <a:gdLst/>
                <a:ahLst/>
                <a:cxnLst>
                  <a:cxn ang="0">
                    <a:pos x="117" y="34"/>
                  </a:cxn>
                  <a:cxn ang="0">
                    <a:pos x="117" y="28"/>
                  </a:cxn>
                  <a:cxn ang="0">
                    <a:pos x="64" y="2"/>
                  </a:cxn>
                  <a:cxn ang="0">
                    <a:pos x="55" y="2"/>
                  </a:cxn>
                  <a:cxn ang="0">
                    <a:pos x="2" y="28"/>
                  </a:cxn>
                  <a:cxn ang="0">
                    <a:pos x="2" y="34"/>
                  </a:cxn>
                  <a:cxn ang="0">
                    <a:pos x="55" y="66"/>
                  </a:cxn>
                  <a:cxn ang="0">
                    <a:pos x="64" y="66"/>
                  </a:cxn>
                </a:cxnLst>
                <a:rect l="0" t="0" r="r" b="b"/>
                <a:pathLst>
                  <a:path w="119" h="68">
                    <a:moveTo>
                      <a:pt x="117" y="34"/>
                    </a:moveTo>
                    <a:cubicBezTo>
                      <a:pt x="119" y="32"/>
                      <a:pt x="119" y="30"/>
                      <a:pt x="117" y="28"/>
                    </a:cubicBezTo>
                    <a:cubicBezTo>
                      <a:pt x="64" y="2"/>
                      <a:pt x="64" y="2"/>
                      <a:pt x="64" y="2"/>
                    </a:cubicBezTo>
                    <a:cubicBezTo>
                      <a:pt x="62" y="0"/>
                      <a:pt x="57" y="0"/>
                      <a:pt x="55" y="2"/>
                    </a:cubicBezTo>
                    <a:cubicBezTo>
                      <a:pt x="2" y="28"/>
                      <a:pt x="2" y="28"/>
                      <a:pt x="2" y="28"/>
                    </a:cubicBezTo>
                    <a:cubicBezTo>
                      <a:pt x="0" y="30"/>
                      <a:pt x="0" y="32"/>
                      <a:pt x="2" y="34"/>
                    </a:cubicBezTo>
                    <a:cubicBezTo>
                      <a:pt x="55" y="66"/>
                      <a:pt x="55" y="66"/>
                      <a:pt x="55" y="66"/>
                    </a:cubicBezTo>
                    <a:cubicBezTo>
                      <a:pt x="57" y="68"/>
                      <a:pt x="62" y="68"/>
                      <a:pt x="64" y="66"/>
                    </a:cubicBezTo>
                  </a:path>
                </a:pathLst>
              </a:custGeom>
              <a:grpFill/>
              <a:ln w="9525">
                <a:noFill/>
                <a:round/>
                <a:headEnd/>
                <a:tailEnd/>
              </a:ln>
            </p:spPr>
            <p:txBody>
              <a:bodyPr anchor="ctr"/>
              <a:lstStyle/>
              <a:p>
                <a:pPr algn="ctr"/>
                <a:endParaRPr/>
              </a:p>
            </p:txBody>
          </p:sp>
          <p:sp>
            <p:nvSpPr>
              <p:cNvPr id="31" name="Freeform: Shape 42">
                <a:extLst>
                  <a:ext uri="{FF2B5EF4-FFF2-40B4-BE49-F238E27FC236}">
                    <a16:creationId xmlns:a16="http://schemas.microsoft.com/office/drawing/2014/main" id="{F9BC51F9-BEC6-4CA9-B81F-EB92D2B188A5}"/>
                  </a:ext>
                </a:extLst>
              </p:cNvPr>
              <p:cNvSpPr>
                <a:spLocks/>
              </p:cNvSpPr>
              <p:nvPr/>
            </p:nvSpPr>
            <p:spPr bwMode="auto">
              <a:xfrm>
                <a:off x="892176" y="1992311"/>
                <a:ext cx="26988" cy="112713"/>
              </a:xfrm>
              <a:custGeom>
                <a:avLst/>
                <a:gdLst/>
                <a:ahLst/>
                <a:cxnLst>
                  <a:cxn ang="0">
                    <a:pos x="8" y="37"/>
                  </a:cxn>
                  <a:cxn ang="0">
                    <a:pos x="8" y="1"/>
                  </a:cxn>
                  <a:cxn ang="0">
                    <a:pos x="7" y="0"/>
                  </a:cxn>
                  <a:cxn ang="0">
                    <a:pos x="4" y="2"/>
                  </a:cxn>
                  <a:cxn ang="0">
                    <a:pos x="3" y="4"/>
                  </a:cxn>
                  <a:cxn ang="0">
                    <a:pos x="3" y="37"/>
                  </a:cxn>
                  <a:cxn ang="0">
                    <a:pos x="3" y="37"/>
                  </a:cxn>
                  <a:cxn ang="0">
                    <a:pos x="0" y="43"/>
                  </a:cxn>
                  <a:cxn ang="0">
                    <a:pos x="6" y="49"/>
                  </a:cxn>
                  <a:cxn ang="0">
                    <a:pos x="12" y="43"/>
                  </a:cxn>
                  <a:cxn ang="0">
                    <a:pos x="9" y="37"/>
                  </a:cxn>
                  <a:cxn ang="0">
                    <a:pos x="8" y="37"/>
                  </a:cxn>
                </a:cxnLst>
                <a:rect l="0" t="0" r="r" b="b"/>
                <a:pathLst>
                  <a:path w="12" h="49">
                    <a:moveTo>
                      <a:pt x="8" y="37"/>
                    </a:moveTo>
                    <a:cubicBezTo>
                      <a:pt x="8" y="1"/>
                      <a:pt x="8" y="1"/>
                      <a:pt x="8" y="1"/>
                    </a:cubicBezTo>
                    <a:cubicBezTo>
                      <a:pt x="8" y="1"/>
                      <a:pt x="8" y="0"/>
                      <a:pt x="7" y="0"/>
                    </a:cubicBezTo>
                    <a:cubicBezTo>
                      <a:pt x="7" y="1"/>
                      <a:pt x="5" y="2"/>
                      <a:pt x="4" y="2"/>
                    </a:cubicBezTo>
                    <a:cubicBezTo>
                      <a:pt x="3" y="3"/>
                      <a:pt x="3" y="4"/>
                      <a:pt x="3" y="4"/>
                    </a:cubicBezTo>
                    <a:cubicBezTo>
                      <a:pt x="3" y="37"/>
                      <a:pt x="3" y="37"/>
                      <a:pt x="3" y="37"/>
                    </a:cubicBezTo>
                    <a:cubicBezTo>
                      <a:pt x="3" y="37"/>
                      <a:pt x="3" y="37"/>
                      <a:pt x="3" y="37"/>
                    </a:cubicBezTo>
                    <a:cubicBezTo>
                      <a:pt x="1" y="39"/>
                      <a:pt x="0" y="40"/>
                      <a:pt x="0" y="43"/>
                    </a:cubicBezTo>
                    <a:cubicBezTo>
                      <a:pt x="0" y="46"/>
                      <a:pt x="3" y="49"/>
                      <a:pt x="6" y="49"/>
                    </a:cubicBezTo>
                    <a:cubicBezTo>
                      <a:pt x="9" y="49"/>
                      <a:pt x="12" y="46"/>
                      <a:pt x="12" y="43"/>
                    </a:cubicBezTo>
                    <a:cubicBezTo>
                      <a:pt x="12" y="40"/>
                      <a:pt x="11" y="39"/>
                      <a:pt x="9" y="37"/>
                    </a:cubicBezTo>
                    <a:cubicBezTo>
                      <a:pt x="9" y="37"/>
                      <a:pt x="8" y="37"/>
                      <a:pt x="8" y="37"/>
                    </a:cubicBezTo>
                  </a:path>
                </a:pathLst>
              </a:custGeom>
              <a:grpFill/>
              <a:ln w="9525">
                <a:noFill/>
                <a:round/>
                <a:headEnd/>
                <a:tailEnd/>
              </a:ln>
            </p:spPr>
            <p:txBody>
              <a:bodyPr anchor="ctr"/>
              <a:lstStyle/>
              <a:p>
                <a:pPr algn="ctr"/>
                <a:endParaRPr/>
              </a:p>
            </p:txBody>
          </p:sp>
        </p:grpSp>
      </p:grpSp>
      <p:grpSp>
        <p:nvGrpSpPr>
          <p:cNvPr id="32" name="千图PPT彼岸天：ID 8661124库_组合 39">
            <a:extLst>
              <a:ext uri="{FF2B5EF4-FFF2-40B4-BE49-F238E27FC236}">
                <a16:creationId xmlns:a16="http://schemas.microsoft.com/office/drawing/2014/main" id="{9D68025B-FD5E-4BA4-8444-C9E5358B5F92}"/>
              </a:ext>
            </a:extLst>
          </p:cNvPr>
          <p:cNvGrpSpPr/>
          <p:nvPr>
            <p:custDataLst>
              <p:tags r:id="rId4"/>
            </p:custDataLst>
          </p:nvPr>
        </p:nvGrpSpPr>
        <p:grpSpPr>
          <a:xfrm>
            <a:off x="10782831" y="2543623"/>
            <a:ext cx="1615404" cy="1450986"/>
            <a:chOff x="6651498" y="2957183"/>
            <a:chExt cx="1746612" cy="1450986"/>
          </a:xfrm>
        </p:grpSpPr>
        <p:sp>
          <p:nvSpPr>
            <p:cNvPr id="33" name="Hexagon 28">
              <a:extLst>
                <a:ext uri="{FF2B5EF4-FFF2-40B4-BE49-F238E27FC236}">
                  <a16:creationId xmlns:a16="http://schemas.microsoft.com/office/drawing/2014/main" id="{03FA4D8D-0BEF-45F6-B7A8-E6B6CC8E4938}"/>
                </a:ext>
              </a:extLst>
            </p:cNvPr>
            <p:cNvSpPr>
              <a:spLocks/>
            </p:cNvSpPr>
            <p:nvPr/>
          </p:nvSpPr>
          <p:spPr bwMode="gray">
            <a:xfrm>
              <a:off x="6651498" y="2957183"/>
              <a:ext cx="1746612" cy="1450986"/>
            </a:xfrm>
            <a:prstGeom prst="hexagon">
              <a:avLst>
                <a:gd name="adj" fmla="val 28916"/>
                <a:gd name="vf" fmla="val 115470"/>
              </a:avLst>
            </a:prstGeom>
            <a:solidFill>
              <a:schemeClr val="bg1">
                <a:lumMod val="75000"/>
              </a:schemeClr>
            </a:solidFill>
            <a:ln w="28575">
              <a:solidFill>
                <a:schemeClr val="bg1"/>
              </a:solidFill>
              <a:miter lim="800000"/>
              <a:headEnd/>
              <a:tailEnd/>
            </a:ln>
            <a:effectLst/>
            <a:extLst/>
          </p:spPr>
          <p:txBody>
            <a:bodyPr anchor="ctr"/>
            <a:lstStyle/>
            <a:p>
              <a:pPr algn="ctr"/>
              <a:endParaRPr/>
            </a:p>
          </p:txBody>
        </p:sp>
        <p:sp>
          <p:nvSpPr>
            <p:cNvPr id="34" name="Hexagon 29">
              <a:extLst>
                <a:ext uri="{FF2B5EF4-FFF2-40B4-BE49-F238E27FC236}">
                  <a16:creationId xmlns:a16="http://schemas.microsoft.com/office/drawing/2014/main" id="{B394A50C-49E6-4433-8B2C-894E9E9BA38F}"/>
                </a:ext>
              </a:extLst>
            </p:cNvPr>
            <p:cNvSpPr>
              <a:spLocks/>
            </p:cNvSpPr>
            <p:nvPr/>
          </p:nvSpPr>
          <p:spPr bwMode="gray">
            <a:xfrm>
              <a:off x="6753839" y="3044591"/>
              <a:ext cx="1535107" cy="1276168"/>
            </a:xfrm>
            <a:prstGeom prst="hexagon">
              <a:avLst>
                <a:gd name="adj" fmla="val 28896"/>
                <a:gd name="vf" fmla="val 115470"/>
              </a:avLst>
            </a:prstGeom>
            <a:solidFill>
              <a:schemeClr val="accent3"/>
            </a:solidFill>
            <a:ln w="9525">
              <a:noFill/>
              <a:miter lim="800000"/>
              <a:headEnd/>
              <a:tailEnd/>
            </a:ln>
            <a:effectLst/>
            <a:extLst/>
          </p:spPr>
          <p:txBody>
            <a:bodyPr anchor="ctr"/>
            <a:lstStyle/>
            <a:p>
              <a:pPr algn="ctr"/>
              <a:endParaRPr/>
            </a:p>
          </p:txBody>
        </p:sp>
        <p:grpSp>
          <p:nvGrpSpPr>
            <p:cNvPr id="35" name="Group 43">
              <a:extLst>
                <a:ext uri="{FF2B5EF4-FFF2-40B4-BE49-F238E27FC236}">
                  <a16:creationId xmlns:a16="http://schemas.microsoft.com/office/drawing/2014/main" id="{EB5A3C0D-FB34-4283-83A6-17A27B8796B8}"/>
                </a:ext>
              </a:extLst>
            </p:cNvPr>
            <p:cNvGrpSpPr/>
            <p:nvPr/>
          </p:nvGrpSpPr>
          <p:grpSpPr>
            <a:xfrm>
              <a:off x="7254799" y="3450193"/>
              <a:ext cx="533165" cy="464968"/>
              <a:chOff x="1941513" y="1882774"/>
              <a:chExt cx="273051" cy="238125"/>
            </a:xfrm>
            <a:solidFill>
              <a:schemeClr val="bg1"/>
            </a:solidFill>
          </p:grpSpPr>
          <p:sp>
            <p:nvSpPr>
              <p:cNvPr id="39" name="Freeform: Shape 44">
                <a:extLst>
                  <a:ext uri="{FF2B5EF4-FFF2-40B4-BE49-F238E27FC236}">
                    <a16:creationId xmlns:a16="http://schemas.microsoft.com/office/drawing/2014/main" id="{1600756B-EF9D-430D-B51C-87DF16EB9A0E}"/>
                  </a:ext>
                </a:extLst>
              </p:cNvPr>
              <p:cNvSpPr>
                <a:spLocks/>
              </p:cNvSpPr>
              <p:nvPr/>
            </p:nvSpPr>
            <p:spPr bwMode="auto">
              <a:xfrm>
                <a:off x="1954213" y="2038349"/>
                <a:ext cx="74613" cy="82550"/>
              </a:xfrm>
              <a:custGeom>
                <a:avLst/>
                <a:gdLst/>
                <a:ahLst/>
                <a:cxnLst>
                  <a:cxn ang="0">
                    <a:pos x="33" y="30"/>
                  </a:cxn>
                  <a:cxn ang="0">
                    <a:pos x="28" y="36"/>
                  </a:cxn>
                  <a:cxn ang="0">
                    <a:pos x="5" y="36"/>
                  </a:cxn>
                  <a:cxn ang="0">
                    <a:pos x="0" y="30"/>
                  </a:cxn>
                  <a:cxn ang="0">
                    <a:pos x="0" y="5"/>
                  </a:cxn>
                  <a:cxn ang="0">
                    <a:pos x="5" y="0"/>
                  </a:cxn>
                  <a:cxn ang="0">
                    <a:pos x="28" y="0"/>
                  </a:cxn>
                  <a:cxn ang="0">
                    <a:pos x="33" y="5"/>
                  </a:cxn>
                  <a:cxn ang="0">
                    <a:pos x="33" y="30"/>
                  </a:cxn>
                </a:cxnLst>
                <a:rect l="0" t="0" r="r" b="b"/>
                <a:pathLst>
                  <a:path w="33" h="36">
                    <a:moveTo>
                      <a:pt x="33" y="30"/>
                    </a:moveTo>
                    <a:cubicBezTo>
                      <a:pt x="33" y="33"/>
                      <a:pt x="31" y="36"/>
                      <a:pt x="28" y="36"/>
                    </a:cubicBezTo>
                    <a:cubicBezTo>
                      <a:pt x="5" y="36"/>
                      <a:pt x="5" y="36"/>
                      <a:pt x="5" y="36"/>
                    </a:cubicBezTo>
                    <a:cubicBezTo>
                      <a:pt x="2" y="36"/>
                      <a:pt x="0" y="33"/>
                      <a:pt x="0" y="30"/>
                    </a:cubicBezTo>
                    <a:cubicBezTo>
                      <a:pt x="0" y="5"/>
                      <a:pt x="0" y="5"/>
                      <a:pt x="0" y="5"/>
                    </a:cubicBezTo>
                    <a:cubicBezTo>
                      <a:pt x="0" y="2"/>
                      <a:pt x="2" y="0"/>
                      <a:pt x="5" y="0"/>
                    </a:cubicBezTo>
                    <a:cubicBezTo>
                      <a:pt x="28" y="0"/>
                      <a:pt x="28" y="0"/>
                      <a:pt x="28" y="0"/>
                    </a:cubicBezTo>
                    <a:cubicBezTo>
                      <a:pt x="31" y="0"/>
                      <a:pt x="33" y="2"/>
                      <a:pt x="33" y="5"/>
                    </a:cubicBezTo>
                    <a:lnTo>
                      <a:pt x="33" y="30"/>
                    </a:lnTo>
                    <a:close/>
                  </a:path>
                </a:pathLst>
              </a:custGeom>
              <a:grpFill/>
              <a:ln w="9525">
                <a:noFill/>
                <a:round/>
                <a:headEnd/>
                <a:tailEnd/>
              </a:ln>
            </p:spPr>
            <p:txBody>
              <a:bodyPr anchor="ctr"/>
              <a:lstStyle/>
              <a:p>
                <a:pPr algn="ctr"/>
                <a:endParaRPr/>
              </a:p>
            </p:txBody>
          </p:sp>
          <p:sp>
            <p:nvSpPr>
              <p:cNvPr id="40" name="Freeform: Shape 45">
                <a:extLst>
                  <a:ext uri="{FF2B5EF4-FFF2-40B4-BE49-F238E27FC236}">
                    <a16:creationId xmlns:a16="http://schemas.microsoft.com/office/drawing/2014/main" id="{69D75B61-A71C-4D48-828A-5AFB2C8F3A35}"/>
                  </a:ext>
                </a:extLst>
              </p:cNvPr>
              <p:cNvSpPr>
                <a:spLocks/>
              </p:cNvSpPr>
              <p:nvPr/>
            </p:nvSpPr>
            <p:spPr bwMode="auto">
              <a:xfrm>
                <a:off x="2044701" y="2009774"/>
                <a:ext cx="77788" cy="111125"/>
              </a:xfrm>
              <a:custGeom>
                <a:avLst/>
                <a:gdLst/>
                <a:ahLst/>
                <a:cxnLst>
                  <a:cxn ang="0">
                    <a:pos x="34" y="43"/>
                  </a:cxn>
                  <a:cxn ang="0">
                    <a:pos x="28" y="49"/>
                  </a:cxn>
                  <a:cxn ang="0">
                    <a:pos x="6" y="49"/>
                  </a:cxn>
                  <a:cxn ang="0">
                    <a:pos x="0" y="43"/>
                  </a:cxn>
                  <a:cxn ang="0">
                    <a:pos x="0" y="5"/>
                  </a:cxn>
                  <a:cxn ang="0">
                    <a:pos x="6" y="0"/>
                  </a:cxn>
                  <a:cxn ang="0">
                    <a:pos x="28" y="0"/>
                  </a:cxn>
                  <a:cxn ang="0">
                    <a:pos x="34" y="5"/>
                  </a:cxn>
                  <a:cxn ang="0">
                    <a:pos x="34" y="43"/>
                  </a:cxn>
                </a:cxnLst>
                <a:rect l="0" t="0" r="r" b="b"/>
                <a:pathLst>
                  <a:path w="34" h="49">
                    <a:moveTo>
                      <a:pt x="34" y="43"/>
                    </a:moveTo>
                    <a:cubicBezTo>
                      <a:pt x="34" y="46"/>
                      <a:pt x="31" y="49"/>
                      <a:pt x="28" y="49"/>
                    </a:cubicBezTo>
                    <a:cubicBezTo>
                      <a:pt x="6" y="49"/>
                      <a:pt x="6" y="49"/>
                      <a:pt x="6" y="49"/>
                    </a:cubicBezTo>
                    <a:cubicBezTo>
                      <a:pt x="3" y="49"/>
                      <a:pt x="0" y="46"/>
                      <a:pt x="0" y="43"/>
                    </a:cubicBezTo>
                    <a:cubicBezTo>
                      <a:pt x="0" y="5"/>
                      <a:pt x="0" y="5"/>
                      <a:pt x="0" y="5"/>
                    </a:cubicBezTo>
                    <a:cubicBezTo>
                      <a:pt x="0" y="2"/>
                      <a:pt x="3" y="0"/>
                      <a:pt x="6" y="0"/>
                    </a:cubicBezTo>
                    <a:cubicBezTo>
                      <a:pt x="28" y="0"/>
                      <a:pt x="28" y="0"/>
                      <a:pt x="28" y="0"/>
                    </a:cubicBezTo>
                    <a:cubicBezTo>
                      <a:pt x="31" y="0"/>
                      <a:pt x="34" y="2"/>
                      <a:pt x="34" y="5"/>
                    </a:cubicBezTo>
                    <a:lnTo>
                      <a:pt x="34" y="43"/>
                    </a:lnTo>
                    <a:close/>
                  </a:path>
                </a:pathLst>
              </a:custGeom>
              <a:grpFill/>
              <a:ln w="9525">
                <a:noFill/>
                <a:round/>
                <a:headEnd/>
                <a:tailEnd/>
              </a:ln>
            </p:spPr>
            <p:txBody>
              <a:bodyPr anchor="ctr"/>
              <a:lstStyle/>
              <a:p>
                <a:pPr algn="ctr"/>
                <a:endParaRPr/>
              </a:p>
            </p:txBody>
          </p:sp>
          <p:sp>
            <p:nvSpPr>
              <p:cNvPr id="41" name="Freeform: Shape 46">
                <a:extLst>
                  <a:ext uri="{FF2B5EF4-FFF2-40B4-BE49-F238E27FC236}">
                    <a16:creationId xmlns:a16="http://schemas.microsoft.com/office/drawing/2014/main" id="{D7E4C9B8-1FA6-4754-B6CE-55DD6D69BC49}"/>
                  </a:ext>
                </a:extLst>
              </p:cNvPr>
              <p:cNvSpPr>
                <a:spLocks/>
              </p:cNvSpPr>
              <p:nvPr/>
            </p:nvSpPr>
            <p:spPr bwMode="auto">
              <a:xfrm>
                <a:off x="2136776" y="1974849"/>
                <a:ext cx="77788" cy="146050"/>
              </a:xfrm>
              <a:custGeom>
                <a:avLst/>
                <a:gdLst/>
                <a:ahLst/>
                <a:cxnLst>
                  <a:cxn ang="0">
                    <a:pos x="34" y="58"/>
                  </a:cxn>
                  <a:cxn ang="0">
                    <a:pos x="28" y="64"/>
                  </a:cxn>
                  <a:cxn ang="0">
                    <a:pos x="6" y="64"/>
                  </a:cxn>
                  <a:cxn ang="0">
                    <a:pos x="0" y="58"/>
                  </a:cxn>
                  <a:cxn ang="0">
                    <a:pos x="0" y="6"/>
                  </a:cxn>
                  <a:cxn ang="0">
                    <a:pos x="6" y="0"/>
                  </a:cxn>
                  <a:cxn ang="0">
                    <a:pos x="28" y="0"/>
                  </a:cxn>
                  <a:cxn ang="0">
                    <a:pos x="34" y="6"/>
                  </a:cxn>
                  <a:cxn ang="0">
                    <a:pos x="34" y="58"/>
                  </a:cxn>
                </a:cxnLst>
                <a:rect l="0" t="0" r="r" b="b"/>
                <a:pathLst>
                  <a:path w="34" h="64">
                    <a:moveTo>
                      <a:pt x="34" y="58"/>
                    </a:moveTo>
                    <a:cubicBezTo>
                      <a:pt x="34" y="61"/>
                      <a:pt x="31" y="64"/>
                      <a:pt x="28" y="64"/>
                    </a:cubicBezTo>
                    <a:cubicBezTo>
                      <a:pt x="6" y="64"/>
                      <a:pt x="6" y="64"/>
                      <a:pt x="6" y="64"/>
                    </a:cubicBezTo>
                    <a:cubicBezTo>
                      <a:pt x="3" y="64"/>
                      <a:pt x="0" y="61"/>
                      <a:pt x="0" y="58"/>
                    </a:cubicBezTo>
                    <a:cubicBezTo>
                      <a:pt x="0" y="6"/>
                      <a:pt x="0" y="6"/>
                      <a:pt x="0" y="6"/>
                    </a:cubicBezTo>
                    <a:cubicBezTo>
                      <a:pt x="0" y="3"/>
                      <a:pt x="3" y="0"/>
                      <a:pt x="6" y="0"/>
                    </a:cubicBezTo>
                    <a:cubicBezTo>
                      <a:pt x="28" y="0"/>
                      <a:pt x="28" y="0"/>
                      <a:pt x="28" y="0"/>
                    </a:cubicBezTo>
                    <a:cubicBezTo>
                      <a:pt x="31" y="0"/>
                      <a:pt x="34" y="3"/>
                      <a:pt x="34" y="6"/>
                    </a:cubicBezTo>
                    <a:lnTo>
                      <a:pt x="34" y="58"/>
                    </a:lnTo>
                    <a:close/>
                  </a:path>
                </a:pathLst>
              </a:custGeom>
              <a:grpFill/>
              <a:ln w="9525">
                <a:noFill/>
                <a:round/>
                <a:headEnd/>
                <a:tailEnd/>
              </a:ln>
            </p:spPr>
            <p:txBody>
              <a:bodyPr anchor="ctr"/>
              <a:lstStyle/>
              <a:p>
                <a:pPr algn="ctr"/>
                <a:endParaRPr/>
              </a:p>
            </p:txBody>
          </p:sp>
          <p:sp>
            <p:nvSpPr>
              <p:cNvPr id="42" name="Freeform: Shape 47">
                <a:extLst>
                  <a:ext uri="{FF2B5EF4-FFF2-40B4-BE49-F238E27FC236}">
                    <a16:creationId xmlns:a16="http://schemas.microsoft.com/office/drawing/2014/main" id="{3685FE73-B6E2-407B-9672-664E98EF2527}"/>
                  </a:ext>
                </a:extLst>
              </p:cNvPr>
              <p:cNvSpPr>
                <a:spLocks/>
              </p:cNvSpPr>
              <p:nvPr/>
            </p:nvSpPr>
            <p:spPr bwMode="auto">
              <a:xfrm>
                <a:off x="1941513" y="1882774"/>
                <a:ext cx="268288" cy="127000"/>
              </a:xfrm>
              <a:custGeom>
                <a:avLst/>
                <a:gdLst/>
                <a:ahLst/>
                <a:cxnLst>
                  <a:cxn ang="0">
                    <a:pos x="114" y="1"/>
                  </a:cxn>
                  <a:cxn ang="0">
                    <a:pos x="89" y="7"/>
                  </a:cxn>
                  <a:cxn ang="0">
                    <a:pos x="88" y="10"/>
                  </a:cxn>
                  <a:cxn ang="0">
                    <a:pos x="94" y="15"/>
                  </a:cxn>
                  <a:cxn ang="0">
                    <a:pos x="93" y="17"/>
                  </a:cxn>
                  <a:cxn ang="0">
                    <a:pos x="77" y="26"/>
                  </a:cxn>
                  <a:cxn ang="0">
                    <a:pos x="5" y="45"/>
                  </a:cxn>
                  <a:cxn ang="0">
                    <a:pos x="0" y="50"/>
                  </a:cxn>
                  <a:cxn ang="0">
                    <a:pos x="5" y="55"/>
                  </a:cxn>
                  <a:cxn ang="0">
                    <a:pos x="7" y="55"/>
                  </a:cxn>
                  <a:cxn ang="0">
                    <a:pos x="82" y="34"/>
                  </a:cxn>
                  <a:cxn ang="0">
                    <a:pos x="100" y="24"/>
                  </a:cxn>
                  <a:cxn ang="0">
                    <a:pos x="102" y="24"/>
                  </a:cxn>
                  <a:cxn ang="0">
                    <a:pos x="108" y="29"/>
                  </a:cxn>
                  <a:cxn ang="0">
                    <a:pos x="111" y="28"/>
                  </a:cxn>
                  <a:cxn ang="0">
                    <a:pos x="117" y="4"/>
                  </a:cxn>
                  <a:cxn ang="0">
                    <a:pos x="114" y="1"/>
                  </a:cxn>
                </a:cxnLst>
                <a:rect l="0" t="0" r="r" b="b"/>
                <a:pathLst>
                  <a:path w="117" h="55">
                    <a:moveTo>
                      <a:pt x="114" y="1"/>
                    </a:moveTo>
                    <a:cubicBezTo>
                      <a:pt x="89" y="7"/>
                      <a:pt x="89" y="7"/>
                      <a:pt x="89" y="7"/>
                    </a:cubicBezTo>
                    <a:cubicBezTo>
                      <a:pt x="87" y="7"/>
                      <a:pt x="87" y="9"/>
                      <a:pt x="88" y="10"/>
                    </a:cubicBezTo>
                    <a:cubicBezTo>
                      <a:pt x="94" y="15"/>
                      <a:pt x="94" y="15"/>
                      <a:pt x="94" y="15"/>
                    </a:cubicBezTo>
                    <a:cubicBezTo>
                      <a:pt x="94" y="16"/>
                      <a:pt x="94" y="17"/>
                      <a:pt x="93" y="17"/>
                    </a:cubicBezTo>
                    <a:cubicBezTo>
                      <a:pt x="90" y="19"/>
                      <a:pt x="85" y="22"/>
                      <a:pt x="77" y="26"/>
                    </a:cubicBezTo>
                    <a:cubicBezTo>
                      <a:pt x="38" y="47"/>
                      <a:pt x="6" y="45"/>
                      <a:pt x="5" y="45"/>
                    </a:cubicBezTo>
                    <a:cubicBezTo>
                      <a:pt x="3" y="45"/>
                      <a:pt x="0" y="47"/>
                      <a:pt x="0" y="50"/>
                    </a:cubicBezTo>
                    <a:cubicBezTo>
                      <a:pt x="0" y="52"/>
                      <a:pt x="2" y="55"/>
                      <a:pt x="5" y="55"/>
                    </a:cubicBezTo>
                    <a:cubicBezTo>
                      <a:pt x="5" y="55"/>
                      <a:pt x="6" y="55"/>
                      <a:pt x="7" y="55"/>
                    </a:cubicBezTo>
                    <a:cubicBezTo>
                      <a:pt x="15" y="55"/>
                      <a:pt x="46" y="53"/>
                      <a:pt x="82" y="34"/>
                    </a:cubicBezTo>
                    <a:cubicBezTo>
                      <a:pt x="90" y="30"/>
                      <a:pt x="96" y="26"/>
                      <a:pt x="100" y="24"/>
                    </a:cubicBezTo>
                    <a:cubicBezTo>
                      <a:pt x="100" y="23"/>
                      <a:pt x="101" y="23"/>
                      <a:pt x="102" y="24"/>
                    </a:cubicBezTo>
                    <a:cubicBezTo>
                      <a:pt x="108" y="29"/>
                      <a:pt x="108" y="29"/>
                      <a:pt x="108" y="29"/>
                    </a:cubicBezTo>
                    <a:cubicBezTo>
                      <a:pt x="109" y="31"/>
                      <a:pt x="111" y="30"/>
                      <a:pt x="111" y="28"/>
                    </a:cubicBezTo>
                    <a:cubicBezTo>
                      <a:pt x="117" y="4"/>
                      <a:pt x="117" y="4"/>
                      <a:pt x="117" y="4"/>
                    </a:cubicBezTo>
                    <a:cubicBezTo>
                      <a:pt x="117" y="2"/>
                      <a:pt x="116" y="0"/>
                      <a:pt x="114" y="1"/>
                    </a:cubicBezTo>
                  </a:path>
                </a:pathLst>
              </a:custGeom>
              <a:grpFill/>
              <a:ln w="9525">
                <a:noFill/>
                <a:round/>
                <a:headEnd/>
                <a:tailEnd/>
              </a:ln>
            </p:spPr>
            <p:txBody>
              <a:bodyPr anchor="ctr"/>
              <a:lstStyle/>
              <a:p>
                <a:pPr algn="ctr"/>
                <a:endParaRPr/>
              </a:p>
            </p:txBody>
          </p:sp>
        </p:grpSp>
      </p:grpSp>
      <p:sp>
        <p:nvSpPr>
          <p:cNvPr id="2" name="矩形 1"/>
          <p:cNvSpPr/>
          <p:nvPr/>
        </p:nvSpPr>
        <p:spPr>
          <a:xfrm>
            <a:off x="-424116" y="-299649"/>
            <a:ext cx="3320140" cy="1263744"/>
          </a:xfrm>
          <a:prstGeom prst="rect">
            <a:avLst/>
          </a:prstGeom>
        </p:spPr>
        <p:txBody>
          <a:bodyPr wrap="none">
            <a:spAutoFit/>
          </a:bodyPr>
          <a:lstStyle/>
          <a:p>
            <a:pPr lvl="1" algn="just">
              <a:lnSpc>
                <a:spcPct val="173000"/>
              </a:lnSpc>
              <a:spcBef>
                <a:spcPts val="1300"/>
              </a:spcBef>
              <a:spcAft>
                <a:spcPts val="1300"/>
              </a:spcAft>
            </a:pPr>
            <a:r>
              <a:rPr lang="en-US" altLang="zh-CN" sz="4400" b="1" kern="100" dirty="0">
                <a:latin typeface="等线 Light" panose="02010600030101010101" pitchFamily="2" charset="-122"/>
                <a:ea typeface="等线 Light" panose="02010600030101010101" pitchFamily="2" charset="-122"/>
                <a:cs typeface="Times New Roman" panose="02020603050405020304" pitchFamily="18" charset="0"/>
              </a:rPr>
              <a:t>2.</a:t>
            </a:r>
            <a:r>
              <a:rPr lang="zh-CN" altLang="en-US" sz="4400" b="1" kern="100" dirty="0">
                <a:latin typeface="等线 Light" panose="02010600030101010101" pitchFamily="2" charset="-122"/>
                <a:ea typeface="等线 Light" panose="02010600030101010101" pitchFamily="2" charset="-122"/>
                <a:cs typeface="Times New Roman" panose="02020603050405020304" pitchFamily="18" charset="0"/>
              </a:rPr>
              <a:t>等价划分</a:t>
            </a:r>
            <a:endParaRPr lang="zh-CN" altLang="zh-CN" sz="4400" b="1" kern="100" dirty="0">
              <a:effectLst/>
              <a:latin typeface="等线 Light" panose="02010600030101010101" pitchFamily="2" charset="-122"/>
              <a:ea typeface="等线 Light" panose="02010600030101010101" pitchFamily="2" charset="-122"/>
              <a:cs typeface="Times New Roman" panose="02020603050405020304" pitchFamily="18" charset="0"/>
            </a:endParaRPr>
          </a:p>
        </p:txBody>
      </p:sp>
      <p:sp>
        <p:nvSpPr>
          <p:cNvPr id="3" name="矩形 2"/>
          <p:cNvSpPr/>
          <p:nvPr/>
        </p:nvSpPr>
        <p:spPr>
          <a:xfrm>
            <a:off x="374073" y="957000"/>
            <a:ext cx="7973469" cy="4862870"/>
          </a:xfrm>
          <a:prstGeom prst="rect">
            <a:avLst/>
          </a:prstGeom>
        </p:spPr>
        <p:txBody>
          <a:bodyPr wrap="square">
            <a:spAutoFit/>
          </a:bodyPr>
          <a:lstStyle/>
          <a:p>
            <a:pPr fontAlgn="base">
              <a:lnSpc>
                <a:spcPts val="3100"/>
              </a:lnSpc>
              <a:spcBef>
                <a:spcPct val="0"/>
              </a:spcBef>
              <a:spcAft>
                <a:spcPct val="0"/>
              </a:spcAft>
              <a:defRPr/>
            </a:pPr>
            <a:r>
              <a:rPr lang="zh-CN" altLang="zh-CN" sz="2400" dirty="0">
                <a:solidFill>
                  <a:prstClr val="black"/>
                </a:solidFill>
                <a:latin typeface="宋体" panose="02010600030101010101" pitchFamily="2" charset="-122"/>
              </a:rPr>
              <a:t>假设有一个把数字串转变成整数的函数。运行程序的计算机字长</a:t>
            </a:r>
            <a:r>
              <a:rPr lang="en-US" altLang="zh-CN" sz="2400" dirty="0">
                <a:solidFill>
                  <a:prstClr val="black"/>
                </a:solidFill>
                <a:latin typeface="宋体" panose="02010600030101010101" pitchFamily="2" charset="-122"/>
              </a:rPr>
              <a:t>16</a:t>
            </a:r>
            <a:r>
              <a:rPr lang="zh-CN" altLang="zh-CN" sz="2400" dirty="0">
                <a:solidFill>
                  <a:prstClr val="black"/>
                </a:solidFill>
                <a:latin typeface="宋体" panose="02010600030101010101" pitchFamily="2" charset="-122"/>
              </a:rPr>
              <a:t>位，用二进制补码表示整数。这个函数是用</a:t>
            </a:r>
            <a:r>
              <a:rPr lang="en-US" altLang="zh-CN" sz="2400" dirty="0">
                <a:solidFill>
                  <a:prstClr val="black"/>
                </a:solidFill>
                <a:latin typeface="宋体" panose="02010600030101010101" pitchFamily="2" charset="-122"/>
              </a:rPr>
              <a:t>Pascal</a:t>
            </a:r>
            <a:r>
              <a:rPr lang="zh-CN" altLang="zh-CN" sz="2400" dirty="0">
                <a:solidFill>
                  <a:prstClr val="black"/>
                </a:solidFill>
                <a:latin typeface="宋体" panose="02010600030101010101" pitchFamily="2" charset="-122"/>
              </a:rPr>
              <a:t>语言编写的，它的说明如下：</a:t>
            </a:r>
          </a:p>
          <a:p>
            <a:pPr fontAlgn="base">
              <a:lnSpc>
                <a:spcPts val="3100"/>
              </a:lnSpc>
              <a:spcBef>
                <a:spcPct val="0"/>
              </a:spcBef>
              <a:spcAft>
                <a:spcPct val="0"/>
              </a:spcAft>
              <a:defRPr/>
            </a:pPr>
            <a:r>
              <a:rPr lang="en-US" altLang="zh-CN" sz="2400" dirty="0">
                <a:solidFill>
                  <a:prstClr val="black"/>
                </a:solidFill>
                <a:latin typeface="宋体" panose="02010600030101010101" pitchFamily="2" charset="-122"/>
              </a:rPr>
              <a:t>    function </a:t>
            </a:r>
            <a:r>
              <a:rPr lang="en-US" altLang="zh-CN" sz="2400" dirty="0" err="1">
                <a:solidFill>
                  <a:prstClr val="black"/>
                </a:solidFill>
                <a:latin typeface="宋体" panose="02010600030101010101" pitchFamily="2" charset="-122"/>
              </a:rPr>
              <a:t>strtoint</a:t>
            </a:r>
            <a:r>
              <a:rPr lang="en-US" altLang="zh-CN" sz="2400" dirty="0">
                <a:solidFill>
                  <a:prstClr val="black"/>
                </a:solidFill>
                <a:latin typeface="宋体" panose="02010600030101010101" pitchFamily="2" charset="-122"/>
              </a:rPr>
              <a:t> (</a:t>
            </a:r>
            <a:r>
              <a:rPr lang="en-US" altLang="zh-CN" sz="2400" dirty="0" err="1">
                <a:solidFill>
                  <a:prstClr val="black"/>
                </a:solidFill>
                <a:latin typeface="宋体" panose="02010600030101010101" pitchFamily="2" charset="-122"/>
              </a:rPr>
              <a:t>dstr:shortstr</a:t>
            </a:r>
            <a:r>
              <a:rPr lang="en-US" altLang="zh-CN" sz="2400" dirty="0">
                <a:solidFill>
                  <a:prstClr val="black"/>
                </a:solidFill>
                <a:latin typeface="宋体" panose="02010600030101010101" pitchFamily="2" charset="-122"/>
              </a:rPr>
              <a:t>):integer;</a:t>
            </a:r>
          </a:p>
          <a:p>
            <a:pPr fontAlgn="base">
              <a:lnSpc>
                <a:spcPts val="3100"/>
              </a:lnSpc>
              <a:spcBef>
                <a:spcPct val="0"/>
              </a:spcBef>
              <a:spcAft>
                <a:spcPct val="0"/>
              </a:spcAft>
              <a:defRPr/>
            </a:pPr>
            <a:r>
              <a:rPr lang="zh-CN" altLang="zh-CN" sz="2400" dirty="0">
                <a:solidFill>
                  <a:prstClr val="black"/>
                </a:solidFill>
                <a:latin typeface="宋体" panose="02010600030101010101" pitchFamily="2" charset="-122"/>
              </a:rPr>
              <a:t>函数的参数类型是</a:t>
            </a:r>
            <a:r>
              <a:rPr lang="en-US" altLang="zh-CN" sz="2400" dirty="0" err="1">
                <a:solidFill>
                  <a:prstClr val="black"/>
                </a:solidFill>
                <a:latin typeface="宋体" panose="02010600030101010101" pitchFamily="2" charset="-122"/>
              </a:rPr>
              <a:t>shortstr</a:t>
            </a:r>
            <a:r>
              <a:rPr lang="en-US" altLang="zh-CN" sz="2400" dirty="0">
                <a:solidFill>
                  <a:prstClr val="black"/>
                </a:solidFill>
                <a:latin typeface="宋体" panose="02010600030101010101" pitchFamily="2" charset="-122"/>
              </a:rPr>
              <a:t>,</a:t>
            </a:r>
            <a:r>
              <a:rPr lang="zh-CN" altLang="zh-CN" sz="2400" dirty="0">
                <a:solidFill>
                  <a:prstClr val="black"/>
                </a:solidFill>
                <a:latin typeface="宋体" panose="02010600030101010101" pitchFamily="2" charset="-122"/>
              </a:rPr>
              <a:t>它的说明是</a:t>
            </a:r>
            <a:r>
              <a:rPr lang="en-US" altLang="zh-CN" sz="2400" dirty="0">
                <a:solidFill>
                  <a:prstClr val="black"/>
                </a:solidFill>
                <a:latin typeface="宋体" panose="02010600030101010101" pitchFamily="2" charset="-122"/>
              </a:rPr>
              <a:t>:</a:t>
            </a:r>
            <a:endParaRPr lang="zh-CN" altLang="zh-CN" sz="2400" dirty="0">
              <a:solidFill>
                <a:prstClr val="black"/>
              </a:solidFill>
              <a:latin typeface="宋体" panose="02010600030101010101" pitchFamily="2" charset="-122"/>
            </a:endParaRPr>
          </a:p>
          <a:p>
            <a:pPr fontAlgn="base">
              <a:lnSpc>
                <a:spcPts val="3100"/>
              </a:lnSpc>
              <a:spcBef>
                <a:spcPct val="0"/>
              </a:spcBef>
              <a:spcAft>
                <a:spcPct val="0"/>
              </a:spcAft>
              <a:defRPr/>
            </a:pPr>
            <a:r>
              <a:rPr lang="en-US" altLang="zh-CN" sz="2400" dirty="0">
                <a:solidFill>
                  <a:prstClr val="black"/>
                </a:solidFill>
                <a:latin typeface="宋体" panose="02010600030101010101" pitchFamily="2" charset="-122"/>
              </a:rPr>
              <a:t>    type </a:t>
            </a:r>
            <a:r>
              <a:rPr lang="en-US" altLang="zh-CN" sz="2400" dirty="0" err="1">
                <a:solidFill>
                  <a:prstClr val="black"/>
                </a:solidFill>
                <a:latin typeface="宋体" panose="02010600030101010101" pitchFamily="2" charset="-122"/>
              </a:rPr>
              <a:t>shortstr</a:t>
            </a:r>
            <a:r>
              <a:rPr lang="en-US" altLang="zh-CN" sz="2400" dirty="0">
                <a:solidFill>
                  <a:prstClr val="black"/>
                </a:solidFill>
                <a:latin typeface="宋体" panose="02010600030101010101" pitchFamily="2" charset="-122"/>
              </a:rPr>
              <a:t>=array</a:t>
            </a:r>
            <a:r>
              <a:rPr lang="zh-CN" altLang="zh-CN" sz="2400" dirty="0">
                <a:solidFill>
                  <a:prstClr val="black"/>
                </a:solidFill>
                <a:latin typeface="宋体" panose="02010600030101010101" pitchFamily="2" charset="-122"/>
              </a:rPr>
              <a:t>［</a:t>
            </a:r>
            <a:r>
              <a:rPr lang="en-US" altLang="zh-CN" sz="2400" dirty="0">
                <a:solidFill>
                  <a:prstClr val="black"/>
                </a:solidFill>
                <a:latin typeface="宋体" panose="02010600030101010101" pitchFamily="2" charset="-122"/>
              </a:rPr>
              <a:t>1..6</a:t>
            </a:r>
            <a:r>
              <a:rPr lang="zh-CN" altLang="zh-CN" sz="2400" dirty="0">
                <a:solidFill>
                  <a:prstClr val="black"/>
                </a:solidFill>
                <a:latin typeface="宋体" panose="02010600030101010101" pitchFamily="2" charset="-122"/>
              </a:rPr>
              <a:t>］</a:t>
            </a:r>
            <a:r>
              <a:rPr lang="en-US" altLang="zh-CN" sz="2400" dirty="0">
                <a:solidFill>
                  <a:prstClr val="black"/>
                </a:solidFill>
                <a:latin typeface="宋体" panose="02010600030101010101" pitchFamily="2" charset="-122"/>
              </a:rPr>
              <a:t> of char;</a:t>
            </a:r>
          </a:p>
          <a:p>
            <a:pPr fontAlgn="base">
              <a:lnSpc>
                <a:spcPts val="3100"/>
              </a:lnSpc>
              <a:spcBef>
                <a:spcPct val="0"/>
              </a:spcBef>
              <a:spcAft>
                <a:spcPct val="0"/>
              </a:spcAft>
              <a:defRPr/>
            </a:pPr>
            <a:r>
              <a:rPr lang="zh-CN" altLang="zh-CN" sz="2400" dirty="0">
                <a:solidFill>
                  <a:prstClr val="black"/>
                </a:solidFill>
                <a:latin typeface="宋体" panose="02010600030101010101" pitchFamily="2" charset="-122"/>
              </a:rPr>
              <a:t>被处理的数字串是右对齐的，也就是说，如果数字串比</a:t>
            </a:r>
            <a:r>
              <a:rPr lang="en-US" altLang="zh-CN" sz="2400" dirty="0">
                <a:solidFill>
                  <a:prstClr val="black"/>
                </a:solidFill>
                <a:latin typeface="宋体" panose="02010600030101010101" pitchFamily="2" charset="-122"/>
              </a:rPr>
              <a:t>6</a:t>
            </a:r>
            <a:r>
              <a:rPr lang="zh-CN" altLang="zh-CN" sz="2400" dirty="0">
                <a:solidFill>
                  <a:prstClr val="black"/>
                </a:solidFill>
                <a:latin typeface="宋体" panose="02010600030101010101" pitchFamily="2" charset="-122"/>
              </a:rPr>
              <a:t>个字符短，则在它的左边补空格。如果数字串是负的，则负号和最高位数字紧相邻</a:t>
            </a:r>
            <a:r>
              <a:rPr lang="en-US" altLang="zh-CN" sz="2400" dirty="0">
                <a:solidFill>
                  <a:prstClr val="black"/>
                </a:solidFill>
                <a:latin typeface="宋体" panose="02010600030101010101" pitchFamily="2" charset="-122"/>
              </a:rPr>
              <a:t>(</a:t>
            </a:r>
            <a:r>
              <a:rPr lang="zh-CN" altLang="zh-CN" sz="2400" dirty="0">
                <a:solidFill>
                  <a:prstClr val="black"/>
                </a:solidFill>
                <a:latin typeface="宋体" panose="02010600030101010101" pitchFamily="2" charset="-122"/>
              </a:rPr>
              <a:t>负号在最高位数字左边一位</a:t>
            </a:r>
            <a:r>
              <a:rPr lang="en-US" altLang="zh-CN" sz="2400" dirty="0">
                <a:solidFill>
                  <a:prstClr val="black"/>
                </a:solidFill>
                <a:latin typeface="宋体" panose="02010600030101010101" pitchFamily="2" charset="-122"/>
              </a:rPr>
              <a:t>)</a:t>
            </a:r>
            <a:r>
              <a:rPr lang="zh-CN" altLang="zh-CN" sz="2400" dirty="0">
                <a:solidFill>
                  <a:prstClr val="black"/>
                </a:solidFill>
                <a:latin typeface="宋体" panose="02010600030101010101" pitchFamily="2" charset="-122"/>
              </a:rPr>
              <a:t>。</a:t>
            </a:r>
            <a:endParaRPr lang="en-US" altLang="zh-CN" sz="2400" dirty="0">
              <a:solidFill>
                <a:prstClr val="black"/>
              </a:solidFill>
              <a:latin typeface="宋体" panose="02010600030101010101" pitchFamily="2" charset="-122"/>
            </a:endParaRPr>
          </a:p>
          <a:p>
            <a:pPr fontAlgn="base">
              <a:lnSpc>
                <a:spcPts val="3100"/>
              </a:lnSpc>
              <a:spcBef>
                <a:spcPct val="0"/>
              </a:spcBef>
              <a:spcAft>
                <a:spcPct val="0"/>
              </a:spcAft>
              <a:defRPr/>
            </a:pPr>
            <a:r>
              <a:rPr lang="en-US" altLang="zh-CN" sz="2400" dirty="0">
                <a:solidFill>
                  <a:prstClr val="black"/>
                </a:solidFill>
                <a:latin typeface="宋体" panose="02010600030101010101" pitchFamily="2" charset="-122"/>
              </a:rPr>
              <a:t>    </a:t>
            </a:r>
            <a:r>
              <a:rPr lang="zh-CN" altLang="zh-CN" sz="2400" dirty="0">
                <a:solidFill>
                  <a:prstClr val="black"/>
                </a:solidFill>
                <a:latin typeface="宋体" panose="02010600030101010101" pitchFamily="2" charset="-122"/>
              </a:rPr>
              <a:t>考虑到</a:t>
            </a:r>
            <a:r>
              <a:rPr lang="en-US" altLang="zh-CN" sz="2400" dirty="0">
                <a:solidFill>
                  <a:prstClr val="black"/>
                </a:solidFill>
                <a:latin typeface="宋体" panose="02010600030101010101" pitchFamily="2" charset="-122"/>
              </a:rPr>
              <a:t>Pascal</a:t>
            </a:r>
            <a:r>
              <a:rPr lang="zh-CN" altLang="zh-CN" sz="2400" dirty="0">
                <a:solidFill>
                  <a:prstClr val="black"/>
                </a:solidFill>
                <a:latin typeface="宋体" panose="02010600030101010101" pitchFamily="2" charset="-122"/>
              </a:rPr>
              <a:t>编译程序固有的检错功能，测试时不需要使用长度不等于</a:t>
            </a:r>
            <a:r>
              <a:rPr lang="en-US" altLang="zh-CN" sz="2400" dirty="0">
                <a:solidFill>
                  <a:prstClr val="black"/>
                </a:solidFill>
                <a:latin typeface="宋体" panose="02010600030101010101" pitchFamily="2" charset="-122"/>
              </a:rPr>
              <a:t>6</a:t>
            </a:r>
            <a:r>
              <a:rPr lang="zh-CN" altLang="zh-CN" sz="2400" dirty="0">
                <a:solidFill>
                  <a:prstClr val="black"/>
                </a:solidFill>
                <a:latin typeface="宋体" panose="02010600030101010101" pitchFamily="2" charset="-122"/>
              </a:rPr>
              <a:t>的数组做实在参数，更不需要使用任何非字符数组类型的实在参数。</a:t>
            </a:r>
          </a:p>
        </p:txBody>
      </p:sp>
    </p:spTree>
    <p:extLst>
      <p:ext uri="{BB962C8B-B14F-4D97-AF65-F5344CB8AC3E}">
        <p14:creationId xmlns:p14="http://schemas.microsoft.com/office/powerpoint/2010/main" val="3671461924"/>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千图PPT彼岸天：ID 8661124库_组合 1">
            <a:extLst>
              <a:ext uri="{FF2B5EF4-FFF2-40B4-BE49-F238E27FC236}">
                <a16:creationId xmlns:a16="http://schemas.microsoft.com/office/drawing/2014/main" id="{6E71EC81-7466-4A70-983B-21AF2BE29530}"/>
              </a:ext>
            </a:extLst>
          </p:cNvPr>
          <p:cNvGrpSpPr/>
          <p:nvPr>
            <p:custDataLst>
              <p:tags r:id="rId1"/>
            </p:custDataLst>
          </p:nvPr>
        </p:nvGrpSpPr>
        <p:grpSpPr>
          <a:xfrm>
            <a:off x="9487433" y="1664042"/>
            <a:ext cx="1625410" cy="1372595"/>
            <a:chOff x="5270306" y="2180518"/>
            <a:chExt cx="1745436" cy="1450986"/>
          </a:xfrm>
        </p:grpSpPr>
        <p:sp>
          <p:nvSpPr>
            <p:cNvPr id="5" name="Hexagon 30">
              <a:extLst>
                <a:ext uri="{FF2B5EF4-FFF2-40B4-BE49-F238E27FC236}">
                  <a16:creationId xmlns:a16="http://schemas.microsoft.com/office/drawing/2014/main" id="{26863F5A-AE88-4EFF-AED4-4D317B98722C}"/>
                </a:ext>
              </a:extLst>
            </p:cNvPr>
            <p:cNvSpPr>
              <a:spLocks/>
            </p:cNvSpPr>
            <p:nvPr/>
          </p:nvSpPr>
          <p:spPr bwMode="gray">
            <a:xfrm>
              <a:off x="5270306" y="2180518"/>
              <a:ext cx="1745436" cy="1450986"/>
            </a:xfrm>
            <a:prstGeom prst="hexagon">
              <a:avLst>
                <a:gd name="adj" fmla="val 28916"/>
                <a:gd name="vf" fmla="val 115470"/>
              </a:avLst>
            </a:prstGeom>
            <a:solidFill>
              <a:schemeClr val="bg1">
                <a:lumMod val="75000"/>
              </a:schemeClr>
            </a:solidFill>
            <a:ln w="28575">
              <a:solidFill>
                <a:schemeClr val="bg1"/>
              </a:solidFill>
              <a:miter lim="800000"/>
              <a:headEnd/>
              <a:tailEnd/>
            </a:ln>
            <a:effectLst/>
            <a:extLst/>
          </p:spPr>
          <p:txBody>
            <a:bodyPr anchor="ctr"/>
            <a:lstStyle/>
            <a:p>
              <a:pPr algn="ctr"/>
              <a:endParaRPr/>
            </a:p>
          </p:txBody>
        </p:sp>
        <p:sp>
          <p:nvSpPr>
            <p:cNvPr id="6" name="Hexagon 31">
              <a:extLst>
                <a:ext uri="{FF2B5EF4-FFF2-40B4-BE49-F238E27FC236}">
                  <a16:creationId xmlns:a16="http://schemas.microsoft.com/office/drawing/2014/main" id="{9CF2B3F7-501B-4B35-8FAD-5D85B742639A}"/>
                </a:ext>
              </a:extLst>
            </p:cNvPr>
            <p:cNvSpPr>
              <a:spLocks/>
            </p:cNvSpPr>
            <p:nvPr/>
          </p:nvSpPr>
          <p:spPr bwMode="gray">
            <a:xfrm>
              <a:off x="5372577" y="2267926"/>
              <a:ext cx="1534075" cy="1276168"/>
            </a:xfrm>
            <a:prstGeom prst="hexagon">
              <a:avLst>
                <a:gd name="adj" fmla="val 28896"/>
                <a:gd name="vf" fmla="val 115470"/>
              </a:avLst>
            </a:prstGeom>
            <a:solidFill>
              <a:schemeClr val="accent2"/>
            </a:solidFill>
            <a:ln w="9525">
              <a:noFill/>
              <a:miter lim="800000"/>
              <a:headEnd/>
              <a:tailEnd/>
            </a:ln>
            <a:effectLst/>
            <a:extLst/>
          </p:spPr>
          <p:txBody>
            <a:bodyPr anchor="ctr"/>
            <a:lstStyle/>
            <a:p>
              <a:pPr algn="ctr"/>
              <a:endParaRPr/>
            </a:p>
          </p:txBody>
        </p:sp>
        <p:grpSp>
          <p:nvGrpSpPr>
            <p:cNvPr id="7" name="Group 36">
              <a:extLst>
                <a:ext uri="{FF2B5EF4-FFF2-40B4-BE49-F238E27FC236}">
                  <a16:creationId xmlns:a16="http://schemas.microsoft.com/office/drawing/2014/main" id="{647C257C-3997-4B64-A9BE-B67C7FF06298}"/>
                </a:ext>
              </a:extLst>
            </p:cNvPr>
            <p:cNvGrpSpPr/>
            <p:nvPr/>
          </p:nvGrpSpPr>
          <p:grpSpPr>
            <a:xfrm>
              <a:off x="5891153" y="2673522"/>
              <a:ext cx="530065" cy="464967"/>
              <a:chOff x="8356601" y="1371599"/>
              <a:chExt cx="271463" cy="238125"/>
            </a:xfrm>
            <a:solidFill>
              <a:schemeClr val="bg1"/>
            </a:solidFill>
          </p:grpSpPr>
          <p:sp>
            <p:nvSpPr>
              <p:cNvPr id="11" name="Freeform: Shape 37">
                <a:extLst>
                  <a:ext uri="{FF2B5EF4-FFF2-40B4-BE49-F238E27FC236}">
                    <a16:creationId xmlns:a16="http://schemas.microsoft.com/office/drawing/2014/main" id="{B0CE28B2-E0CD-4D1B-B3D2-3257D90D8D36}"/>
                  </a:ext>
                </a:extLst>
              </p:cNvPr>
              <p:cNvSpPr>
                <a:spLocks/>
              </p:cNvSpPr>
              <p:nvPr/>
            </p:nvSpPr>
            <p:spPr bwMode="auto">
              <a:xfrm>
                <a:off x="8462963" y="1484311"/>
                <a:ext cx="133350" cy="125413"/>
              </a:xfrm>
              <a:custGeom>
                <a:avLst/>
                <a:gdLst/>
                <a:ahLst/>
                <a:cxnLst>
                  <a:cxn ang="0">
                    <a:pos x="12" y="10"/>
                  </a:cxn>
                  <a:cxn ang="0">
                    <a:pos x="6" y="22"/>
                  </a:cxn>
                  <a:cxn ang="0">
                    <a:pos x="12" y="35"/>
                  </a:cxn>
                  <a:cxn ang="0">
                    <a:pos x="24" y="40"/>
                  </a:cxn>
                  <a:cxn ang="0">
                    <a:pos x="37" y="35"/>
                  </a:cxn>
                  <a:cxn ang="0">
                    <a:pos x="42" y="22"/>
                  </a:cxn>
                  <a:cxn ang="0">
                    <a:pos x="37" y="10"/>
                  </a:cxn>
                  <a:cxn ang="0">
                    <a:pos x="24" y="4"/>
                  </a:cxn>
                  <a:cxn ang="0">
                    <a:pos x="12" y="10"/>
                  </a:cxn>
                  <a:cxn ang="0">
                    <a:pos x="50" y="54"/>
                  </a:cxn>
                  <a:cxn ang="0">
                    <a:pos x="38" y="42"/>
                  </a:cxn>
                  <a:cxn ang="0">
                    <a:pos x="37" y="41"/>
                  </a:cxn>
                  <a:cxn ang="0">
                    <a:pos x="36" y="41"/>
                  </a:cxn>
                  <a:cxn ang="0">
                    <a:pos x="24" y="45"/>
                  </a:cxn>
                  <a:cxn ang="0">
                    <a:pos x="24" y="45"/>
                  </a:cxn>
                  <a:cxn ang="0">
                    <a:pos x="9" y="38"/>
                  </a:cxn>
                  <a:cxn ang="0">
                    <a:pos x="9" y="7"/>
                  </a:cxn>
                  <a:cxn ang="0">
                    <a:pos x="24" y="0"/>
                  </a:cxn>
                  <a:cxn ang="0">
                    <a:pos x="40" y="7"/>
                  </a:cxn>
                  <a:cxn ang="0">
                    <a:pos x="47" y="20"/>
                  </a:cxn>
                  <a:cxn ang="0">
                    <a:pos x="44" y="34"/>
                  </a:cxn>
                  <a:cxn ang="0">
                    <a:pos x="44" y="36"/>
                  </a:cxn>
                  <a:cxn ang="0">
                    <a:pos x="56" y="48"/>
                  </a:cxn>
                  <a:cxn ang="0">
                    <a:pos x="57" y="51"/>
                  </a:cxn>
                  <a:cxn ang="0">
                    <a:pos x="56" y="54"/>
                  </a:cxn>
                  <a:cxn ang="0">
                    <a:pos x="56" y="54"/>
                  </a:cxn>
                  <a:cxn ang="0">
                    <a:pos x="54" y="55"/>
                  </a:cxn>
                  <a:cxn ang="0">
                    <a:pos x="50" y="54"/>
                  </a:cxn>
                </a:cxnLst>
                <a:rect l="0" t="0" r="r" b="b"/>
                <a:pathLst>
                  <a:path w="58" h="55">
                    <a:moveTo>
                      <a:pt x="12" y="10"/>
                    </a:moveTo>
                    <a:cubicBezTo>
                      <a:pt x="8" y="13"/>
                      <a:pt x="6" y="18"/>
                      <a:pt x="6" y="22"/>
                    </a:cubicBezTo>
                    <a:cubicBezTo>
                      <a:pt x="6" y="27"/>
                      <a:pt x="8" y="32"/>
                      <a:pt x="12" y="35"/>
                    </a:cubicBezTo>
                    <a:cubicBezTo>
                      <a:pt x="15" y="39"/>
                      <a:pt x="20" y="40"/>
                      <a:pt x="24" y="40"/>
                    </a:cubicBezTo>
                    <a:cubicBezTo>
                      <a:pt x="29" y="40"/>
                      <a:pt x="34" y="39"/>
                      <a:pt x="37" y="35"/>
                    </a:cubicBezTo>
                    <a:cubicBezTo>
                      <a:pt x="41" y="32"/>
                      <a:pt x="42" y="27"/>
                      <a:pt x="42" y="22"/>
                    </a:cubicBezTo>
                    <a:cubicBezTo>
                      <a:pt x="42" y="18"/>
                      <a:pt x="41" y="13"/>
                      <a:pt x="37" y="10"/>
                    </a:cubicBezTo>
                    <a:cubicBezTo>
                      <a:pt x="34" y="6"/>
                      <a:pt x="29" y="4"/>
                      <a:pt x="24" y="4"/>
                    </a:cubicBezTo>
                    <a:cubicBezTo>
                      <a:pt x="20" y="4"/>
                      <a:pt x="15" y="6"/>
                      <a:pt x="12" y="10"/>
                    </a:cubicBezTo>
                    <a:moveTo>
                      <a:pt x="50" y="54"/>
                    </a:moveTo>
                    <a:cubicBezTo>
                      <a:pt x="38" y="42"/>
                      <a:pt x="38" y="42"/>
                      <a:pt x="38" y="42"/>
                    </a:cubicBezTo>
                    <a:cubicBezTo>
                      <a:pt x="38" y="41"/>
                      <a:pt x="37" y="41"/>
                      <a:pt x="37" y="41"/>
                    </a:cubicBezTo>
                    <a:cubicBezTo>
                      <a:pt x="36" y="41"/>
                      <a:pt x="36" y="41"/>
                      <a:pt x="36" y="41"/>
                    </a:cubicBezTo>
                    <a:cubicBezTo>
                      <a:pt x="32" y="44"/>
                      <a:pt x="28" y="45"/>
                      <a:pt x="24" y="45"/>
                    </a:cubicBezTo>
                    <a:cubicBezTo>
                      <a:pt x="24" y="45"/>
                      <a:pt x="24" y="45"/>
                      <a:pt x="24" y="45"/>
                    </a:cubicBezTo>
                    <a:cubicBezTo>
                      <a:pt x="18" y="45"/>
                      <a:pt x="13" y="42"/>
                      <a:pt x="9" y="38"/>
                    </a:cubicBezTo>
                    <a:cubicBezTo>
                      <a:pt x="0" y="29"/>
                      <a:pt x="0" y="15"/>
                      <a:pt x="9" y="7"/>
                    </a:cubicBezTo>
                    <a:cubicBezTo>
                      <a:pt x="13" y="3"/>
                      <a:pt x="19" y="0"/>
                      <a:pt x="24" y="0"/>
                    </a:cubicBezTo>
                    <a:cubicBezTo>
                      <a:pt x="30" y="0"/>
                      <a:pt x="36" y="3"/>
                      <a:pt x="40" y="7"/>
                    </a:cubicBezTo>
                    <a:cubicBezTo>
                      <a:pt x="44" y="10"/>
                      <a:pt x="46" y="15"/>
                      <a:pt x="47" y="20"/>
                    </a:cubicBezTo>
                    <a:cubicBezTo>
                      <a:pt x="47" y="24"/>
                      <a:pt x="46" y="29"/>
                      <a:pt x="44" y="34"/>
                    </a:cubicBezTo>
                    <a:cubicBezTo>
                      <a:pt x="43" y="34"/>
                      <a:pt x="43" y="35"/>
                      <a:pt x="44" y="36"/>
                    </a:cubicBezTo>
                    <a:cubicBezTo>
                      <a:pt x="56" y="48"/>
                      <a:pt x="56" y="48"/>
                      <a:pt x="56" y="48"/>
                    </a:cubicBezTo>
                    <a:cubicBezTo>
                      <a:pt x="57" y="49"/>
                      <a:pt x="57" y="50"/>
                      <a:pt x="57" y="51"/>
                    </a:cubicBezTo>
                    <a:cubicBezTo>
                      <a:pt x="58" y="52"/>
                      <a:pt x="57" y="53"/>
                      <a:pt x="56" y="54"/>
                    </a:cubicBezTo>
                    <a:cubicBezTo>
                      <a:pt x="56" y="54"/>
                      <a:pt x="56" y="54"/>
                      <a:pt x="56" y="54"/>
                    </a:cubicBezTo>
                    <a:cubicBezTo>
                      <a:pt x="55" y="55"/>
                      <a:pt x="55" y="55"/>
                      <a:pt x="54" y="55"/>
                    </a:cubicBezTo>
                    <a:cubicBezTo>
                      <a:pt x="52" y="55"/>
                      <a:pt x="51" y="55"/>
                      <a:pt x="50" y="54"/>
                    </a:cubicBezTo>
                  </a:path>
                </a:pathLst>
              </a:custGeom>
              <a:grpFill/>
              <a:ln w="9525">
                <a:noFill/>
                <a:round/>
                <a:headEnd/>
                <a:tailEnd/>
              </a:ln>
            </p:spPr>
            <p:txBody>
              <a:bodyPr anchor="ctr"/>
              <a:lstStyle/>
              <a:p>
                <a:pPr algn="ctr"/>
                <a:endParaRPr/>
              </a:p>
            </p:txBody>
          </p:sp>
          <p:sp>
            <p:nvSpPr>
              <p:cNvPr id="12" name="Freeform: Shape 38">
                <a:extLst>
                  <a:ext uri="{FF2B5EF4-FFF2-40B4-BE49-F238E27FC236}">
                    <a16:creationId xmlns:a16="http://schemas.microsoft.com/office/drawing/2014/main" id="{27FBD23C-9563-441D-8FE9-23F965CB4168}"/>
                  </a:ext>
                </a:extLst>
              </p:cNvPr>
              <p:cNvSpPr>
                <a:spLocks/>
              </p:cNvSpPr>
              <p:nvPr/>
            </p:nvSpPr>
            <p:spPr bwMode="auto">
              <a:xfrm>
                <a:off x="8356601" y="1371599"/>
                <a:ext cx="271463" cy="204788"/>
              </a:xfrm>
              <a:custGeom>
                <a:avLst/>
                <a:gdLst/>
                <a:ahLst/>
                <a:cxnLst>
                  <a:cxn ang="0">
                    <a:pos x="100" y="21"/>
                  </a:cxn>
                  <a:cxn ang="0">
                    <a:pos x="19" y="21"/>
                  </a:cxn>
                  <a:cxn ang="0">
                    <a:pos x="14" y="26"/>
                  </a:cxn>
                  <a:cxn ang="0">
                    <a:pos x="6" y="70"/>
                  </a:cxn>
                  <a:cxn ang="0">
                    <a:pos x="6" y="69"/>
                  </a:cxn>
                  <a:cxn ang="0">
                    <a:pos x="6" y="17"/>
                  </a:cxn>
                  <a:cxn ang="0">
                    <a:pos x="7" y="15"/>
                  </a:cxn>
                  <a:cxn ang="0">
                    <a:pos x="11" y="15"/>
                  </a:cxn>
                  <a:cxn ang="0">
                    <a:pos x="19" y="10"/>
                  </a:cxn>
                  <a:cxn ang="0">
                    <a:pos x="19" y="9"/>
                  </a:cxn>
                  <a:cxn ang="0">
                    <a:pos x="22" y="6"/>
                  </a:cxn>
                  <a:cxn ang="0">
                    <a:pos x="36" y="6"/>
                  </a:cxn>
                  <a:cxn ang="0">
                    <a:pos x="39" y="9"/>
                  </a:cxn>
                  <a:cxn ang="0">
                    <a:pos x="39" y="10"/>
                  </a:cxn>
                  <a:cxn ang="0">
                    <a:pos x="46" y="15"/>
                  </a:cxn>
                  <a:cxn ang="0">
                    <a:pos x="99" y="15"/>
                  </a:cxn>
                  <a:cxn ang="0">
                    <a:pos x="101" y="17"/>
                  </a:cxn>
                  <a:cxn ang="0">
                    <a:pos x="101" y="20"/>
                  </a:cxn>
                  <a:cxn ang="0">
                    <a:pos x="100" y="21"/>
                  </a:cxn>
                  <a:cxn ang="0">
                    <a:pos x="114" y="21"/>
                  </a:cxn>
                  <a:cxn ang="0">
                    <a:pos x="108" y="21"/>
                  </a:cxn>
                  <a:cxn ang="0">
                    <a:pos x="107" y="20"/>
                  </a:cxn>
                  <a:cxn ang="0">
                    <a:pos x="107" y="17"/>
                  </a:cxn>
                  <a:cxn ang="0">
                    <a:pos x="99" y="9"/>
                  </a:cxn>
                  <a:cxn ang="0">
                    <a:pos x="46" y="9"/>
                  </a:cxn>
                  <a:cxn ang="0">
                    <a:pos x="45" y="7"/>
                  </a:cxn>
                  <a:cxn ang="0">
                    <a:pos x="44" y="6"/>
                  </a:cxn>
                  <a:cxn ang="0">
                    <a:pos x="36" y="0"/>
                  </a:cxn>
                  <a:cxn ang="0">
                    <a:pos x="22" y="0"/>
                  </a:cxn>
                  <a:cxn ang="0">
                    <a:pos x="14" y="6"/>
                  </a:cxn>
                  <a:cxn ang="0">
                    <a:pos x="13" y="7"/>
                  </a:cxn>
                  <a:cxn ang="0">
                    <a:pos x="11" y="9"/>
                  </a:cxn>
                  <a:cxn ang="0">
                    <a:pos x="7" y="9"/>
                  </a:cxn>
                  <a:cxn ang="0">
                    <a:pos x="0" y="17"/>
                  </a:cxn>
                  <a:cxn ang="0">
                    <a:pos x="0" y="82"/>
                  </a:cxn>
                  <a:cxn ang="0">
                    <a:pos x="6" y="89"/>
                  </a:cxn>
                  <a:cxn ang="0">
                    <a:pos x="7" y="89"/>
                  </a:cxn>
                  <a:cxn ang="0">
                    <a:pos x="47" y="89"/>
                  </a:cxn>
                  <a:cxn ang="0">
                    <a:pos x="48" y="87"/>
                  </a:cxn>
                  <a:cxn ang="0">
                    <a:pos x="50" y="51"/>
                  </a:cxn>
                  <a:cxn ang="0">
                    <a:pos x="70" y="43"/>
                  </a:cxn>
                  <a:cxn ang="0">
                    <a:pos x="90" y="51"/>
                  </a:cxn>
                  <a:cxn ang="0">
                    <a:pos x="97" y="67"/>
                  </a:cxn>
                  <a:cxn ang="0">
                    <a:pos x="95" y="83"/>
                  </a:cxn>
                  <a:cxn ang="0">
                    <a:pos x="95" y="85"/>
                  </a:cxn>
                  <a:cxn ang="0">
                    <a:pos x="99" y="89"/>
                  </a:cxn>
                  <a:cxn ang="0">
                    <a:pos x="100" y="89"/>
                  </a:cxn>
                  <a:cxn ang="0">
                    <a:pos x="102" y="89"/>
                  </a:cxn>
                  <a:cxn ang="0">
                    <a:pos x="108" y="85"/>
                  </a:cxn>
                  <a:cxn ang="0">
                    <a:pos x="118" y="26"/>
                  </a:cxn>
                  <a:cxn ang="0">
                    <a:pos x="114" y="21"/>
                  </a:cxn>
                </a:cxnLst>
                <a:rect l="0" t="0" r="r" b="b"/>
                <a:pathLst>
                  <a:path w="118" h="89">
                    <a:moveTo>
                      <a:pt x="100" y="21"/>
                    </a:moveTo>
                    <a:cubicBezTo>
                      <a:pt x="19" y="21"/>
                      <a:pt x="19" y="21"/>
                      <a:pt x="19" y="21"/>
                    </a:cubicBezTo>
                    <a:cubicBezTo>
                      <a:pt x="17" y="21"/>
                      <a:pt x="14" y="23"/>
                      <a:pt x="14" y="26"/>
                    </a:cubicBezTo>
                    <a:cubicBezTo>
                      <a:pt x="6" y="70"/>
                      <a:pt x="6" y="70"/>
                      <a:pt x="6" y="70"/>
                    </a:cubicBezTo>
                    <a:cubicBezTo>
                      <a:pt x="6" y="70"/>
                      <a:pt x="6" y="71"/>
                      <a:pt x="6" y="69"/>
                    </a:cubicBezTo>
                    <a:cubicBezTo>
                      <a:pt x="6" y="17"/>
                      <a:pt x="6" y="17"/>
                      <a:pt x="6" y="17"/>
                    </a:cubicBezTo>
                    <a:cubicBezTo>
                      <a:pt x="6" y="16"/>
                      <a:pt x="6" y="15"/>
                      <a:pt x="7" y="15"/>
                    </a:cubicBezTo>
                    <a:cubicBezTo>
                      <a:pt x="11" y="15"/>
                      <a:pt x="11" y="15"/>
                      <a:pt x="11" y="15"/>
                    </a:cubicBezTo>
                    <a:cubicBezTo>
                      <a:pt x="15" y="15"/>
                      <a:pt x="17" y="12"/>
                      <a:pt x="19" y="10"/>
                    </a:cubicBezTo>
                    <a:cubicBezTo>
                      <a:pt x="19" y="10"/>
                      <a:pt x="19" y="10"/>
                      <a:pt x="19" y="9"/>
                    </a:cubicBezTo>
                    <a:cubicBezTo>
                      <a:pt x="20" y="7"/>
                      <a:pt x="21" y="6"/>
                      <a:pt x="22" y="6"/>
                    </a:cubicBezTo>
                    <a:cubicBezTo>
                      <a:pt x="36" y="6"/>
                      <a:pt x="36" y="6"/>
                      <a:pt x="36" y="6"/>
                    </a:cubicBezTo>
                    <a:cubicBezTo>
                      <a:pt x="36" y="6"/>
                      <a:pt x="37" y="6"/>
                      <a:pt x="39" y="9"/>
                    </a:cubicBezTo>
                    <a:cubicBezTo>
                      <a:pt x="39" y="9"/>
                      <a:pt x="39" y="10"/>
                      <a:pt x="39" y="10"/>
                    </a:cubicBezTo>
                    <a:cubicBezTo>
                      <a:pt x="40" y="12"/>
                      <a:pt x="42" y="15"/>
                      <a:pt x="46" y="15"/>
                    </a:cubicBezTo>
                    <a:cubicBezTo>
                      <a:pt x="99" y="15"/>
                      <a:pt x="99" y="15"/>
                      <a:pt x="99" y="15"/>
                    </a:cubicBezTo>
                    <a:cubicBezTo>
                      <a:pt x="100" y="15"/>
                      <a:pt x="101" y="16"/>
                      <a:pt x="101" y="17"/>
                    </a:cubicBezTo>
                    <a:cubicBezTo>
                      <a:pt x="101" y="20"/>
                      <a:pt x="101" y="20"/>
                      <a:pt x="101" y="20"/>
                    </a:cubicBezTo>
                    <a:cubicBezTo>
                      <a:pt x="101" y="20"/>
                      <a:pt x="101" y="21"/>
                      <a:pt x="100" y="21"/>
                    </a:cubicBezTo>
                    <a:moveTo>
                      <a:pt x="114" y="21"/>
                    </a:moveTo>
                    <a:cubicBezTo>
                      <a:pt x="108" y="21"/>
                      <a:pt x="108" y="21"/>
                      <a:pt x="108" y="21"/>
                    </a:cubicBezTo>
                    <a:cubicBezTo>
                      <a:pt x="107" y="21"/>
                      <a:pt x="107" y="20"/>
                      <a:pt x="107" y="20"/>
                    </a:cubicBezTo>
                    <a:cubicBezTo>
                      <a:pt x="107" y="17"/>
                      <a:pt x="107" y="17"/>
                      <a:pt x="107" y="17"/>
                    </a:cubicBezTo>
                    <a:cubicBezTo>
                      <a:pt x="107" y="13"/>
                      <a:pt x="104" y="9"/>
                      <a:pt x="99" y="9"/>
                    </a:cubicBezTo>
                    <a:cubicBezTo>
                      <a:pt x="46" y="9"/>
                      <a:pt x="46" y="9"/>
                      <a:pt x="46" y="9"/>
                    </a:cubicBezTo>
                    <a:cubicBezTo>
                      <a:pt x="46" y="9"/>
                      <a:pt x="45" y="9"/>
                      <a:pt x="45" y="7"/>
                    </a:cubicBezTo>
                    <a:cubicBezTo>
                      <a:pt x="44" y="7"/>
                      <a:pt x="44" y="7"/>
                      <a:pt x="44" y="6"/>
                    </a:cubicBezTo>
                    <a:cubicBezTo>
                      <a:pt x="42" y="1"/>
                      <a:pt x="38" y="0"/>
                      <a:pt x="36" y="0"/>
                    </a:cubicBezTo>
                    <a:cubicBezTo>
                      <a:pt x="22" y="0"/>
                      <a:pt x="22" y="0"/>
                      <a:pt x="22" y="0"/>
                    </a:cubicBezTo>
                    <a:cubicBezTo>
                      <a:pt x="18" y="0"/>
                      <a:pt x="16" y="2"/>
                      <a:pt x="14" y="6"/>
                    </a:cubicBezTo>
                    <a:cubicBezTo>
                      <a:pt x="14" y="6"/>
                      <a:pt x="13" y="7"/>
                      <a:pt x="13" y="7"/>
                    </a:cubicBezTo>
                    <a:cubicBezTo>
                      <a:pt x="12" y="8"/>
                      <a:pt x="12" y="9"/>
                      <a:pt x="11" y="9"/>
                    </a:cubicBezTo>
                    <a:cubicBezTo>
                      <a:pt x="7" y="9"/>
                      <a:pt x="7" y="9"/>
                      <a:pt x="7" y="9"/>
                    </a:cubicBezTo>
                    <a:cubicBezTo>
                      <a:pt x="3" y="9"/>
                      <a:pt x="0" y="13"/>
                      <a:pt x="0" y="17"/>
                    </a:cubicBezTo>
                    <a:cubicBezTo>
                      <a:pt x="0" y="82"/>
                      <a:pt x="0" y="82"/>
                      <a:pt x="0" y="82"/>
                    </a:cubicBezTo>
                    <a:cubicBezTo>
                      <a:pt x="0" y="85"/>
                      <a:pt x="2" y="89"/>
                      <a:pt x="6" y="89"/>
                    </a:cubicBezTo>
                    <a:cubicBezTo>
                      <a:pt x="6" y="89"/>
                      <a:pt x="7" y="89"/>
                      <a:pt x="7" y="89"/>
                    </a:cubicBezTo>
                    <a:cubicBezTo>
                      <a:pt x="47" y="89"/>
                      <a:pt x="47" y="89"/>
                      <a:pt x="47" y="89"/>
                    </a:cubicBezTo>
                    <a:cubicBezTo>
                      <a:pt x="49" y="89"/>
                      <a:pt x="48" y="88"/>
                      <a:pt x="48" y="87"/>
                    </a:cubicBezTo>
                    <a:cubicBezTo>
                      <a:pt x="40" y="77"/>
                      <a:pt x="41" y="61"/>
                      <a:pt x="50" y="51"/>
                    </a:cubicBezTo>
                    <a:cubicBezTo>
                      <a:pt x="56" y="46"/>
                      <a:pt x="63" y="43"/>
                      <a:pt x="70" y="43"/>
                    </a:cubicBezTo>
                    <a:cubicBezTo>
                      <a:pt x="77" y="43"/>
                      <a:pt x="84" y="46"/>
                      <a:pt x="90" y="51"/>
                    </a:cubicBezTo>
                    <a:cubicBezTo>
                      <a:pt x="94" y="56"/>
                      <a:pt x="97" y="61"/>
                      <a:pt x="97" y="67"/>
                    </a:cubicBezTo>
                    <a:cubicBezTo>
                      <a:pt x="98" y="73"/>
                      <a:pt x="97" y="78"/>
                      <a:pt x="95" y="83"/>
                    </a:cubicBezTo>
                    <a:cubicBezTo>
                      <a:pt x="95" y="83"/>
                      <a:pt x="94" y="84"/>
                      <a:pt x="95" y="85"/>
                    </a:cubicBezTo>
                    <a:cubicBezTo>
                      <a:pt x="99" y="89"/>
                      <a:pt x="99" y="89"/>
                      <a:pt x="99" y="89"/>
                    </a:cubicBezTo>
                    <a:cubicBezTo>
                      <a:pt x="99" y="89"/>
                      <a:pt x="100" y="89"/>
                      <a:pt x="100" y="89"/>
                    </a:cubicBezTo>
                    <a:cubicBezTo>
                      <a:pt x="102" y="89"/>
                      <a:pt x="102" y="89"/>
                      <a:pt x="102" y="89"/>
                    </a:cubicBezTo>
                    <a:cubicBezTo>
                      <a:pt x="105" y="89"/>
                      <a:pt x="107" y="87"/>
                      <a:pt x="108" y="85"/>
                    </a:cubicBezTo>
                    <a:cubicBezTo>
                      <a:pt x="118" y="26"/>
                      <a:pt x="118" y="26"/>
                      <a:pt x="118" y="26"/>
                    </a:cubicBezTo>
                    <a:cubicBezTo>
                      <a:pt x="118" y="23"/>
                      <a:pt x="117" y="21"/>
                      <a:pt x="114" y="21"/>
                    </a:cubicBezTo>
                  </a:path>
                </a:pathLst>
              </a:custGeom>
              <a:grpFill/>
              <a:ln w="9525">
                <a:noFill/>
                <a:round/>
                <a:headEnd/>
                <a:tailEnd/>
              </a:ln>
            </p:spPr>
            <p:txBody>
              <a:bodyPr anchor="ctr"/>
              <a:lstStyle/>
              <a:p>
                <a:pPr algn="ctr"/>
                <a:endParaRPr/>
              </a:p>
            </p:txBody>
          </p:sp>
        </p:grpSp>
      </p:grpSp>
      <p:grpSp>
        <p:nvGrpSpPr>
          <p:cNvPr id="13" name="千图PPT彼岸天：ID 8661124库_组合 41">
            <a:extLst>
              <a:ext uri="{FF2B5EF4-FFF2-40B4-BE49-F238E27FC236}">
                <a16:creationId xmlns:a16="http://schemas.microsoft.com/office/drawing/2014/main" id="{81710613-9F49-4A2D-BE0D-42159113ADF9}"/>
              </a:ext>
            </a:extLst>
          </p:cNvPr>
          <p:cNvGrpSpPr/>
          <p:nvPr>
            <p:custDataLst>
              <p:tags r:id="rId2"/>
            </p:custDataLst>
          </p:nvPr>
        </p:nvGrpSpPr>
        <p:grpSpPr>
          <a:xfrm>
            <a:off x="8311602" y="2534241"/>
            <a:ext cx="1581491" cy="1387715"/>
            <a:chOff x="3912430" y="2953631"/>
            <a:chExt cx="1746612" cy="1450986"/>
          </a:xfrm>
        </p:grpSpPr>
        <p:sp>
          <p:nvSpPr>
            <p:cNvPr id="14" name="Hexagon 32">
              <a:extLst>
                <a:ext uri="{FF2B5EF4-FFF2-40B4-BE49-F238E27FC236}">
                  <a16:creationId xmlns:a16="http://schemas.microsoft.com/office/drawing/2014/main" id="{87C416CC-C7D2-43DC-89BC-639D4EA701F3}"/>
                </a:ext>
              </a:extLst>
            </p:cNvPr>
            <p:cNvSpPr>
              <a:spLocks/>
            </p:cNvSpPr>
            <p:nvPr/>
          </p:nvSpPr>
          <p:spPr bwMode="gray">
            <a:xfrm>
              <a:off x="3912430" y="2953631"/>
              <a:ext cx="1746612" cy="1450986"/>
            </a:xfrm>
            <a:prstGeom prst="hexagon">
              <a:avLst>
                <a:gd name="adj" fmla="val 28916"/>
                <a:gd name="vf" fmla="val 115470"/>
              </a:avLst>
            </a:prstGeom>
            <a:solidFill>
              <a:schemeClr val="bg1">
                <a:lumMod val="75000"/>
              </a:schemeClr>
            </a:solidFill>
            <a:ln w="28575">
              <a:solidFill>
                <a:schemeClr val="bg1"/>
              </a:solidFill>
              <a:miter lim="800000"/>
              <a:headEnd/>
              <a:tailEnd/>
            </a:ln>
            <a:effectLst/>
            <a:extLst/>
          </p:spPr>
          <p:txBody>
            <a:bodyPr anchor="ctr"/>
            <a:lstStyle/>
            <a:p>
              <a:pPr algn="ctr"/>
              <a:endParaRPr/>
            </a:p>
          </p:txBody>
        </p:sp>
        <p:sp>
          <p:nvSpPr>
            <p:cNvPr id="15" name="Hexagon 33">
              <a:extLst>
                <a:ext uri="{FF2B5EF4-FFF2-40B4-BE49-F238E27FC236}">
                  <a16:creationId xmlns:a16="http://schemas.microsoft.com/office/drawing/2014/main" id="{CAA6C0A2-C67B-400C-BF88-0CF336A05CA4}"/>
                </a:ext>
              </a:extLst>
            </p:cNvPr>
            <p:cNvSpPr>
              <a:spLocks/>
            </p:cNvSpPr>
            <p:nvPr/>
          </p:nvSpPr>
          <p:spPr bwMode="gray">
            <a:xfrm>
              <a:off x="4014771" y="3041039"/>
              <a:ext cx="1535107" cy="1276168"/>
            </a:xfrm>
            <a:prstGeom prst="hexagon">
              <a:avLst>
                <a:gd name="adj" fmla="val 28896"/>
                <a:gd name="vf" fmla="val 115470"/>
              </a:avLst>
            </a:prstGeom>
            <a:solidFill>
              <a:schemeClr val="accent1"/>
            </a:solidFill>
            <a:ln w="9525">
              <a:noFill/>
              <a:miter lim="800000"/>
              <a:headEnd/>
              <a:tailEnd/>
            </a:ln>
            <a:effectLst/>
            <a:extLst/>
          </p:spPr>
          <p:txBody>
            <a:bodyPr anchor="ctr"/>
            <a:lstStyle/>
            <a:p>
              <a:pPr algn="ctr"/>
              <a:endParaRPr/>
            </a:p>
          </p:txBody>
        </p:sp>
        <p:grpSp>
          <p:nvGrpSpPr>
            <p:cNvPr id="16" name="Group 48">
              <a:extLst>
                <a:ext uri="{FF2B5EF4-FFF2-40B4-BE49-F238E27FC236}">
                  <a16:creationId xmlns:a16="http://schemas.microsoft.com/office/drawing/2014/main" id="{2A512F59-60E5-4C4A-8CAB-57E1723D93BD}"/>
                </a:ext>
              </a:extLst>
            </p:cNvPr>
            <p:cNvGrpSpPr/>
            <p:nvPr/>
          </p:nvGrpSpPr>
          <p:grpSpPr>
            <a:xfrm>
              <a:off x="4508054" y="3355133"/>
              <a:ext cx="533162" cy="669554"/>
              <a:chOff x="6743700" y="2347912"/>
              <a:chExt cx="273050" cy="342900"/>
            </a:xfrm>
            <a:solidFill>
              <a:schemeClr val="bg1"/>
            </a:solidFill>
          </p:grpSpPr>
          <p:sp>
            <p:nvSpPr>
              <p:cNvPr id="20" name="Freeform: Shape 49">
                <a:extLst>
                  <a:ext uri="{FF2B5EF4-FFF2-40B4-BE49-F238E27FC236}">
                    <a16:creationId xmlns:a16="http://schemas.microsoft.com/office/drawing/2014/main" id="{68FF5202-DEFB-4B5F-B31F-0BF5378FACB0}"/>
                  </a:ext>
                </a:extLst>
              </p:cNvPr>
              <p:cNvSpPr>
                <a:spLocks/>
              </p:cNvSpPr>
              <p:nvPr/>
            </p:nvSpPr>
            <p:spPr bwMode="auto">
              <a:xfrm>
                <a:off x="6743700" y="2347912"/>
                <a:ext cx="273050" cy="342900"/>
              </a:xfrm>
              <a:custGeom>
                <a:avLst/>
                <a:gdLst/>
                <a:ahLst/>
                <a:cxnLst>
                  <a:cxn ang="0">
                    <a:pos x="17" y="57"/>
                  </a:cxn>
                  <a:cxn ang="0">
                    <a:pos x="59" y="15"/>
                  </a:cxn>
                  <a:cxn ang="0">
                    <a:pos x="102" y="57"/>
                  </a:cxn>
                  <a:cxn ang="0">
                    <a:pos x="89" y="89"/>
                  </a:cxn>
                  <a:cxn ang="0">
                    <a:pos x="87" y="89"/>
                  </a:cxn>
                  <a:cxn ang="0">
                    <a:pos x="80" y="66"/>
                  </a:cxn>
                  <a:cxn ang="0">
                    <a:pos x="73" y="62"/>
                  </a:cxn>
                  <a:cxn ang="0">
                    <a:pos x="71" y="62"/>
                  </a:cxn>
                  <a:cxn ang="0">
                    <a:pos x="45" y="62"/>
                  </a:cxn>
                  <a:cxn ang="0">
                    <a:pos x="39" y="66"/>
                  </a:cxn>
                  <a:cxn ang="0">
                    <a:pos x="32" y="88"/>
                  </a:cxn>
                  <a:cxn ang="0">
                    <a:pos x="30" y="89"/>
                  </a:cxn>
                  <a:cxn ang="0">
                    <a:pos x="17" y="57"/>
                  </a:cxn>
                  <a:cxn ang="0">
                    <a:pos x="55" y="70"/>
                  </a:cxn>
                  <a:cxn ang="0">
                    <a:pos x="56" y="69"/>
                  </a:cxn>
                  <a:cxn ang="0">
                    <a:pos x="63" y="69"/>
                  </a:cxn>
                  <a:cxn ang="0">
                    <a:pos x="64" y="70"/>
                  </a:cxn>
                  <a:cxn ang="0">
                    <a:pos x="64" y="74"/>
                  </a:cxn>
                  <a:cxn ang="0">
                    <a:pos x="68" y="89"/>
                  </a:cxn>
                  <a:cxn ang="0">
                    <a:pos x="67" y="91"/>
                  </a:cxn>
                  <a:cxn ang="0">
                    <a:pos x="61" y="97"/>
                  </a:cxn>
                  <a:cxn ang="0">
                    <a:pos x="59" y="97"/>
                  </a:cxn>
                  <a:cxn ang="0">
                    <a:pos x="53" y="91"/>
                  </a:cxn>
                  <a:cxn ang="0">
                    <a:pos x="52" y="89"/>
                  </a:cxn>
                  <a:cxn ang="0">
                    <a:pos x="55" y="74"/>
                  </a:cxn>
                  <a:cxn ang="0">
                    <a:pos x="55" y="70"/>
                  </a:cxn>
                  <a:cxn ang="0">
                    <a:pos x="59" y="0"/>
                  </a:cxn>
                  <a:cxn ang="0">
                    <a:pos x="0" y="59"/>
                  </a:cxn>
                  <a:cxn ang="0">
                    <a:pos x="59" y="149"/>
                  </a:cxn>
                  <a:cxn ang="0">
                    <a:pos x="119" y="59"/>
                  </a:cxn>
                  <a:cxn ang="0">
                    <a:pos x="59" y="0"/>
                  </a:cxn>
                </a:cxnLst>
                <a:rect l="0" t="0" r="r" b="b"/>
                <a:pathLst>
                  <a:path w="119" h="149">
                    <a:moveTo>
                      <a:pt x="17" y="57"/>
                    </a:moveTo>
                    <a:cubicBezTo>
                      <a:pt x="17" y="34"/>
                      <a:pt x="36" y="15"/>
                      <a:pt x="59" y="15"/>
                    </a:cubicBezTo>
                    <a:cubicBezTo>
                      <a:pt x="83" y="15"/>
                      <a:pt x="102" y="34"/>
                      <a:pt x="102" y="57"/>
                    </a:cubicBezTo>
                    <a:cubicBezTo>
                      <a:pt x="102" y="70"/>
                      <a:pt x="97" y="81"/>
                      <a:pt x="89" y="89"/>
                    </a:cubicBezTo>
                    <a:cubicBezTo>
                      <a:pt x="89" y="89"/>
                      <a:pt x="88" y="89"/>
                      <a:pt x="87" y="89"/>
                    </a:cubicBezTo>
                    <a:cubicBezTo>
                      <a:pt x="80" y="66"/>
                      <a:pt x="80" y="66"/>
                      <a:pt x="80" y="66"/>
                    </a:cubicBezTo>
                    <a:cubicBezTo>
                      <a:pt x="79" y="64"/>
                      <a:pt x="76" y="62"/>
                      <a:pt x="73" y="62"/>
                    </a:cubicBezTo>
                    <a:cubicBezTo>
                      <a:pt x="72" y="62"/>
                      <a:pt x="72" y="62"/>
                      <a:pt x="71" y="62"/>
                    </a:cubicBezTo>
                    <a:cubicBezTo>
                      <a:pt x="45" y="62"/>
                      <a:pt x="45" y="62"/>
                      <a:pt x="45" y="62"/>
                    </a:cubicBezTo>
                    <a:cubicBezTo>
                      <a:pt x="42" y="62"/>
                      <a:pt x="40" y="64"/>
                      <a:pt x="39" y="66"/>
                    </a:cubicBezTo>
                    <a:cubicBezTo>
                      <a:pt x="32" y="88"/>
                      <a:pt x="32" y="88"/>
                      <a:pt x="32" y="88"/>
                    </a:cubicBezTo>
                    <a:cubicBezTo>
                      <a:pt x="31" y="89"/>
                      <a:pt x="30" y="89"/>
                      <a:pt x="30" y="89"/>
                    </a:cubicBezTo>
                    <a:cubicBezTo>
                      <a:pt x="22" y="81"/>
                      <a:pt x="17" y="70"/>
                      <a:pt x="17" y="57"/>
                    </a:cubicBezTo>
                    <a:moveTo>
                      <a:pt x="55" y="70"/>
                    </a:moveTo>
                    <a:cubicBezTo>
                      <a:pt x="55" y="69"/>
                      <a:pt x="55" y="69"/>
                      <a:pt x="56" y="69"/>
                    </a:cubicBezTo>
                    <a:cubicBezTo>
                      <a:pt x="63" y="69"/>
                      <a:pt x="63" y="69"/>
                      <a:pt x="63" y="69"/>
                    </a:cubicBezTo>
                    <a:cubicBezTo>
                      <a:pt x="64" y="69"/>
                      <a:pt x="65" y="69"/>
                      <a:pt x="64" y="70"/>
                    </a:cubicBezTo>
                    <a:cubicBezTo>
                      <a:pt x="64" y="70"/>
                      <a:pt x="64" y="73"/>
                      <a:pt x="64" y="74"/>
                    </a:cubicBezTo>
                    <a:cubicBezTo>
                      <a:pt x="65" y="77"/>
                      <a:pt x="68" y="89"/>
                      <a:pt x="68" y="89"/>
                    </a:cubicBezTo>
                    <a:cubicBezTo>
                      <a:pt x="68" y="90"/>
                      <a:pt x="67" y="91"/>
                      <a:pt x="67" y="91"/>
                    </a:cubicBezTo>
                    <a:cubicBezTo>
                      <a:pt x="61" y="97"/>
                      <a:pt x="61" y="97"/>
                      <a:pt x="61" y="97"/>
                    </a:cubicBezTo>
                    <a:cubicBezTo>
                      <a:pt x="60" y="97"/>
                      <a:pt x="59" y="97"/>
                      <a:pt x="59" y="97"/>
                    </a:cubicBezTo>
                    <a:cubicBezTo>
                      <a:pt x="53" y="91"/>
                      <a:pt x="53" y="91"/>
                      <a:pt x="53" y="91"/>
                    </a:cubicBezTo>
                    <a:cubicBezTo>
                      <a:pt x="52" y="91"/>
                      <a:pt x="52" y="90"/>
                      <a:pt x="52" y="89"/>
                    </a:cubicBezTo>
                    <a:cubicBezTo>
                      <a:pt x="52" y="89"/>
                      <a:pt x="54" y="77"/>
                      <a:pt x="55" y="74"/>
                    </a:cubicBezTo>
                    <a:cubicBezTo>
                      <a:pt x="55" y="73"/>
                      <a:pt x="55" y="70"/>
                      <a:pt x="55" y="70"/>
                    </a:cubicBezTo>
                    <a:moveTo>
                      <a:pt x="59" y="0"/>
                    </a:moveTo>
                    <a:cubicBezTo>
                      <a:pt x="27" y="0"/>
                      <a:pt x="0" y="26"/>
                      <a:pt x="0" y="59"/>
                    </a:cubicBezTo>
                    <a:cubicBezTo>
                      <a:pt x="0" y="92"/>
                      <a:pt x="53" y="149"/>
                      <a:pt x="59" y="149"/>
                    </a:cubicBezTo>
                    <a:cubicBezTo>
                      <a:pt x="66" y="149"/>
                      <a:pt x="119" y="92"/>
                      <a:pt x="119" y="59"/>
                    </a:cubicBezTo>
                    <a:cubicBezTo>
                      <a:pt x="119" y="26"/>
                      <a:pt x="92" y="0"/>
                      <a:pt x="59" y="0"/>
                    </a:cubicBezTo>
                  </a:path>
                </a:pathLst>
              </a:custGeom>
              <a:grpFill/>
              <a:ln w="9525">
                <a:noFill/>
                <a:round/>
                <a:headEnd/>
                <a:tailEnd/>
              </a:ln>
            </p:spPr>
            <p:txBody>
              <a:bodyPr anchor="ctr"/>
              <a:lstStyle/>
              <a:p>
                <a:pPr algn="ctr"/>
                <a:endParaRPr/>
              </a:p>
            </p:txBody>
          </p:sp>
          <p:sp>
            <p:nvSpPr>
              <p:cNvPr id="21" name="Oval 50">
                <a:extLst>
                  <a:ext uri="{FF2B5EF4-FFF2-40B4-BE49-F238E27FC236}">
                    <a16:creationId xmlns:a16="http://schemas.microsoft.com/office/drawing/2014/main" id="{76864B4B-4035-4A6F-954B-8D5AEBDA0A5B}"/>
                  </a:ext>
                </a:extLst>
              </p:cNvPr>
              <p:cNvSpPr>
                <a:spLocks/>
              </p:cNvSpPr>
              <p:nvPr/>
            </p:nvSpPr>
            <p:spPr bwMode="auto">
              <a:xfrm>
                <a:off x="6838950" y="2401887"/>
                <a:ext cx="80962" cy="79375"/>
              </a:xfrm>
              <a:prstGeom prst="ellipse">
                <a:avLst/>
              </a:prstGeom>
              <a:grpFill/>
              <a:ln w="9525">
                <a:noFill/>
                <a:round/>
                <a:headEnd/>
                <a:tailEnd/>
              </a:ln>
            </p:spPr>
            <p:txBody>
              <a:bodyPr anchor="ctr"/>
              <a:lstStyle/>
              <a:p>
                <a:pPr algn="ctr"/>
                <a:endParaRPr/>
              </a:p>
            </p:txBody>
          </p:sp>
        </p:grpSp>
      </p:grpSp>
      <p:grpSp>
        <p:nvGrpSpPr>
          <p:cNvPr id="22" name="千图PPT彼岸天：ID 8661124库_组合 40">
            <a:extLst>
              <a:ext uri="{FF2B5EF4-FFF2-40B4-BE49-F238E27FC236}">
                <a16:creationId xmlns:a16="http://schemas.microsoft.com/office/drawing/2014/main" id="{6FF43E5E-360E-403B-9F6E-3B01A8A3C4C9}"/>
              </a:ext>
            </a:extLst>
          </p:cNvPr>
          <p:cNvGrpSpPr/>
          <p:nvPr>
            <p:custDataLst>
              <p:tags r:id="rId3"/>
            </p:custDataLst>
          </p:nvPr>
        </p:nvGrpSpPr>
        <p:grpSpPr>
          <a:xfrm>
            <a:off x="9504700" y="3305575"/>
            <a:ext cx="1753644" cy="1461734"/>
            <a:chOff x="5282143" y="3732657"/>
            <a:chExt cx="1746612" cy="1450986"/>
          </a:xfrm>
        </p:grpSpPr>
        <p:sp>
          <p:nvSpPr>
            <p:cNvPr id="23" name="Hexagon 26">
              <a:extLst>
                <a:ext uri="{FF2B5EF4-FFF2-40B4-BE49-F238E27FC236}">
                  <a16:creationId xmlns:a16="http://schemas.microsoft.com/office/drawing/2014/main" id="{268B27A7-B890-4451-9C03-8B60E78E3FA5}"/>
                </a:ext>
              </a:extLst>
            </p:cNvPr>
            <p:cNvSpPr>
              <a:spLocks/>
            </p:cNvSpPr>
            <p:nvPr/>
          </p:nvSpPr>
          <p:spPr bwMode="gray">
            <a:xfrm>
              <a:off x="5282143" y="3732657"/>
              <a:ext cx="1746612" cy="1450986"/>
            </a:xfrm>
            <a:prstGeom prst="hexagon">
              <a:avLst>
                <a:gd name="adj" fmla="val 28916"/>
                <a:gd name="vf" fmla="val 115470"/>
              </a:avLst>
            </a:prstGeom>
            <a:solidFill>
              <a:schemeClr val="bg1">
                <a:lumMod val="75000"/>
              </a:schemeClr>
            </a:solidFill>
            <a:ln w="28575">
              <a:solidFill>
                <a:schemeClr val="bg1"/>
              </a:solidFill>
              <a:miter lim="800000"/>
              <a:headEnd/>
              <a:tailEnd/>
            </a:ln>
            <a:effectLst/>
            <a:extLst/>
          </p:spPr>
          <p:txBody>
            <a:bodyPr anchor="ctr"/>
            <a:lstStyle/>
            <a:p>
              <a:pPr algn="ctr"/>
              <a:endParaRPr/>
            </a:p>
          </p:txBody>
        </p:sp>
        <p:sp>
          <p:nvSpPr>
            <p:cNvPr id="24" name="Hexagon 27">
              <a:extLst>
                <a:ext uri="{FF2B5EF4-FFF2-40B4-BE49-F238E27FC236}">
                  <a16:creationId xmlns:a16="http://schemas.microsoft.com/office/drawing/2014/main" id="{2609EB9D-0445-4A20-8184-E2E88F47FA5C}"/>
                </a:ext>
              </a:extLst>
            </p:cNvPr>
            <p:cNvSpPr>
              <a:spLocks/>
            </p:cNvSpPr>
            <p:nvPr/>
          </p:nvSpPr>
          <p:spPr bwMode="gray">
            <a:xfrm>
              <a:off x="5384484" y="3820065"/>
              <a:ext cx="1535107" cy="1276168"/>
            </a:xfrm>
            <a:prstGeom prst="hexagon">
              <a:avLst>
                <a:gd name="adj" fmla="val 28896"/>
                <a:gd name="vf" fmla="val 115470"/>
              </a:avLst>
            </a:prstGeom>
            <a:solidFill>
              <a:schemeClr val="accent4"/>
            </a:solidFill>
            <a:ln w="9525">
              <a:noFill/>
              <a:miter lim="800000"/>
              <a:headEnd/>
              <a:tailEnd/>
            </a:ln>
            <a:effectLst/>
            <a:extLst/>
          </p:spPr>
          <p:txBody>
            <a:bodyPr anchor="ctr"/>
            <a:lstStyle/>
            <a:p>
              <a:pPr algn="ctr"/>
              <a:endParaRPr/>
            </a:p>
          </p:txBody>
        </p:sp>
        <p:grpSp>
          <p:nvGrpSpPr>
            <p:cNvPr id="25" name="Group 39">
              <a:extLst>
                <a:ext uri="{FF2B5EF4-FFF2-40B4-BE49-F238E27FC236}">
                  <a16:creationId xmlns:a16="http://schemas.microsoft.com/office/drawing/2014/main" id="{A6A25E8A-88B6-4389-A037-D11E5FF6F088}"/>
                </a:ext>
              </a:extLst>
            </p:cNvPr>
            <p:cNvGrpSpPr/>
            <p:nvPr/>
          </p:nvGrpSpPr>
          <p:grpSpPr>
            <a:xfrm>
              <a:off x="5885455" y="4239614"/>
              <a:ext cx="533160" cy="437068"/>
              <a:chOff x="649288" y="1889124"/>
              <a:chExt cx="273050" cy="223837"/>
            </a:xfrm>
            <a:solidFill>
              <a:schemeClr val="bg1"/>
            </a:solidFill>
          </p:grpSpPr>
          <p:sp>
            <p:nvSpPr>
              <p:cNvPr id="29" name="Freeform: Shape 40">
                <a:extLst>
                  <a:ext uri="{FF2B5EF4-FFF2-40B4-BE49-F238E27FC236}">
                    <a16:creationId xmlns:a16="http://schemas.microsoft.com/office/drawing/2014/main" id="{543E55CE-9C34-467F-9FE0-63DD8643A43E}"/>
                  </a:ext>
                </a:extLst>
              </p:cNvPr>
              <p:cNvSpPr>
                <a:spLocks/>
              </p:cNvSpPr>
              <p:nvPr/>
            </p:nvSpPr>
            <p:spPr bwMode="auto">
              <a:xfrm>
                <a:off x="681038" y="2001836"/>
                <a:ext cx="206375" cy="111125"/>
              </a:xfrm>
              <a:custGeom>
                <a:avLst/>
                <a:gdLst/>
                <a:ahLst/>
                <a:cxnLst>
                  <a:cxn ang="0">
                    <a:pos x="53" y="23"/>
                  </a:cxn>
                  <a:cxn ang="0">
                    <a:pos x="45" y="25"/>
                  </a:cxn>
                  <a:cxn ang="0">
                    <a:pos x="38" y="23"/>
                  </a:cxn>
                  <a:cxn ang="0">
                    <a:pos x="3" y="2"/>
                  </a:cxn>
                  <a:cxn ang="0">
                    <a:pos x="0" y="4"/>
                  </a:cxn>
                  <a:cxn ang="0">
                    <a:pos x="0" y="25"/>
                  </a:cxn>
                  <a:cxn ang="0">
                    <a:pos x="45" y="48"/>
                  </a:cxn>
                  <a:cxn ang="0">
                    <a:pos x="90" y="25"/>
                  </a:cxn>
                  <a:cxn ang="0">
                    <a:pos x="90" y="3"/>
                  </a:cxn>
                  <a:cxn ang="0">
                    <a:pos x="88" y="1"/>
                  </a:cxn>
                  <a:cxn ang="0">
                    <a:pos x="53" y="23"/>
                  </a:cxn>
                </a:cxnLst>
                <a:rect l="0" t="0" r="r" b="b"/>
                <a:pathLst>
                  <a:path w="90" h="48">
                    <a:moveTo>
                      <a:pt x="53" y="23"/>
                    </a:moveTo>
                    <a:cubicBezTo>
                      <a:pt x="51" y="24"/>
                      <a:pt x="48" y="25"/>
                      <a:pt x="45" y="25"/>
                    </a:cubicBezTo>
                    <a:cubicBezTo>
                      <a:pt x="43" y="25"/>
                      <a:pt x="40" y="24"/>
                      <a:pt x="38" y="23"/>
                    </a:cubicBezTo>
                    <a:cubicBezTo>
                      <a:pt x="3" y="2"/>
                      <a:pt x="3" y="2"/>
                      <a:pt x="3" y="2"/>
                    </a:cubicBezTo>
                    <a:cubicBezTo>
                      <a:pt x="3" y="2"/>
                      <a:pt x="0" y="0"/>
                      <a:pt x="0" y="4"/>
                    </a:cubicBezTo>
                    <a:cubicBezTo>
                      <a:pt x="0" y="25"/>
                      <a:pt x="0" y="25"/>
                      <a:pt x="0" y="25"/>
                    </a:cubicBezTo>
                    <a:cubicBezTo>
                      <a:pt x="0" y="36"/>
                      <a:pt x="20" y="48"/>
                      <a:pt x="45" y="48"/>
                    </a:cubicBezTo>
                    <a:cubicBezTo>
                      <a:pt x="70" y="48"/>
                      <a:pt x="90" y="36"/>
                      <a:pt x="90" y="25"/>
                    </a:cubicBezTo>
                    <a:cubicBezTo>
                      <a:pt x="90" y="3"/>
                      <a:pt x="90" y="3"/>
                      <a:pt x="90" y="3"/>
                    </a:cubicBezTo>
                    <a:cubicBezTo>
                      <a:pt x="90" y="0"/>
                      <a:pt x="88" y="1"/>
                      <a:pt x="88" y="1"/>
                    </a:cubicBezTo>
                    <a:lnTo>
                      <a:pt x="53" y="23"/>
                    </a:lnTo>
                    <a:close/>
                  </a:path>
                </a:pathLst>
              </a:custGeom>
              <a:grpFill/>
              <a:ln w="9525">
                <a:noFill/>
                <a:round/>
                <a:headEnd/>
                <a:tailEnd/>
              </a:ln>
            </p:spPr>
            <p:txBody>
              <a:bodyPr anchor="ctr"/>
              <a:lstStyle/>
              <a:p>
                <a:pPr algn="ctr"/>
                <a:endParaRPr/>
              </a:p>
            </p:txBody>
          </p:sp>
          <p:sp>
            <p:nvSpPr>
              <p:cNvPr id="30" name="Freeform: Shape 41">
                <a:extLst>
                  <a:ext uri="{FF2B5EF4-FFF2-40B4-BE49-F238E27FC236}">
                    <a16:creationId xmlns:a16="http://schemas.microsoft.com/office/drawing/2014/main" id="{9182BFC8-22BD-408D-82D4-625A0DD6E9D9}"/>
                  </a:ext>
                </a:extLst>
              </p:cNvPr>
              <p:cNvSpPr>
                <a:spLocks/>
              </p:cNvSpPr>
              <p:nvPr/>
            </p:nvSpPr>
            <p:spPr bwMode="auto">
              <a:xfrm>
                <a:off x="649288" y="1889124"/>
                <a:ext cx="273050" cy="157163"/>
              </a:xfrm>
              <a:custGeom>
                <a:avLst/>
                <a:gdLst/>
                <a:ahLst/>
                <a:cxnLst>
                  <a:cxn ang="0">
                    <a:pos x="117" y="34"/>
                  </a:cxn>
                  <a:cxn ang="0">
                    <a:pos x="117" y="28"/>
                  </a:cxn>
                  <a:cxn ang="0">
                    <a:pos x="64" y="2"/>
                  </a:cxn>
                  <a:cxn ang="0">
                    <a:pos x="55" y="2"/>
                  </a:cxn>
                  <a:cxn ang="0">
                    <a:pos x="2" y="28"/>
                  </a:cxn>
                  <a:cxn ang="0">
                    <a:pos x="2" y="34"/>
                  </a:cxn>
                  <a:cxn ang="0">
                    <a:pos x="55" y="66"/>
                  </a:cxn>
                  <a:cxn ang="0">
                    <a:pos x="64" y="66"/>
                  </a:cxn>
                </a:cxnLst>
                <a:rect l="0" t="0" r="r" b="b"/>
                <a:pathLst>
                  <a:path w="119" h="68">
                    <a:moveTo>
                      <a:pt x="117" y="34"/>
                    </a:moveTo>
                    <a:cubicBezTo>
                      <a:pt x="119" y="32"/>
                      <a:pt x="119" y="30"/>
                      <a:pt x="117" y="28"/>
                    </a:cubicBezTo>
                    <a:cubicBezTo>
                      <a:pt x="64" y="2"/>
                      <a:pt x="64" y="2"/>
                      <a:pt x="64" y="2"/>
                    </a:cubicBezTo>
                    <a:cubicBezTo>
                      <a:pt x="62" y="0"/>
                      <a:pt x="57" y="0"/>
                      <a:pt x="55" y="2"/>
                    </a:cubicBezTo>
                    <a:cubicBezTo>
                      <a:pt x="2" y="28"/>
                      <a:pt x="2" y="28"/>
                      <a:pt x="2" y="28"/>
                    </a:cubicBezTo>
                    <a:cubicBezTo>
                      <a:pt x="0" y="30"/>
                      <a:pt x="0" y="32"/>
                      <a:pt x="2" y="34"/>
                    </a:cubicBezTo>
                    <a:cubicBezTo>
                      <a:pt x="55" y="66"/>
                      <a:pt x="55" y="66"/>
                      <a:pt x="55" y="66"/>
                    </a:cubicBezTo>
                    <a:cubicBezTo>
                      <a:pt x="57" y="68"/>
                      <a:pt x="62" y="68"/>
                      <a:pt x="64" y="66"/>
                    </a:cubicBezTo>
                  </a:path>
                </a:pathLst>
              </a:custGeom>
              <a:grpFill/>
              <a:ln w="9525">
                <a:noFill/>
                <a:round/>
                <a:headEnd/>
                <a:tailEnd/>
              </a:ln>
            </p:spPr>
            <p:txBody>
              <a:bodyPr anchor="ctr"/>
              <a:lstStyle/>
              <a:p>
                <a:pPr algn="ctr"/>
                <a:endParaRPr/>
              </a:p>
            </p:txBody>
          </p:sp>
          <p:sp>
            <p:nvSpPr>
              <p:cNvPr id="31" name="Freeform: Shape 42">
                <a:extLst>
                  <a:ext uri="{FF2B5EF4-FFF2-40B4-BE49-F238E27FC236}">
                    <a16:creationId xmlns:a16="http://schemas.microsoft.com/office/drawing/2014/main" id="{F9BC51F9-BEC6-4CA9-B81F-EB92D2B188A5}"/>
                  </a:ext>
                </a:extLst>
              </p:cNvPr>
              <p:cNvSpPr>
                <a:spLocks/>
              </p:cNvSpPr>
              <p:nvPr/>
            </p:nvSpPr>
            <p:spPr bwMode="auto">
              <a:xfrm>
                <a:off x="892176" y="1992311"/>
                <a:ext cx="26988" cy="112713"/>
              </a:xfrm>
              <a:custGeom>
                <a:avLst/>
                <a:gdLst/>
                <a:ahLst/>
                <a:cxnLst>
                  <a:cxn ang="0">
                    <a:pos x="8" y="37"/>
                  </a:cxn>
                  <a:cxn ang="0">
                    <a:pos x="8" y="1"/>
                  </a:cxn>
                  <a:cxn ang="0">
                    <a:pos x="7" y="0"/>
                  </a:cxn>
                  <a:cxn ang="0">
                    <a:pos x="4" y="2"/>
                  </a:cxn>
                  <a:cxn ang="0">
                    <a:pos x="3" y="4"/>
                  </a:cxn>
                  <a:cxn ang="0">
                    <a:pos x="3" y="37"/>
                  </a:cxn>
                  <a:cxn ang="0">
                    <a:pos x="3" y="37"/>
                  </a:cxn>
                  <a:cxn ang="0">
                    <a:pos x="0" y="43"/>
                  </a:cxn>
                  <a:cxn ang="0">
                    <a:pos x="6" y="49"/>
                  </a:cxn>
                  <a:cxn ang="0">
                    <a:pos x="12" y="43"/>
                  </a:cxn>
                  <a:cxn ang="0">
                    <a:pos x="9" y="37"/>
                  </a:cxn>
                  <a:cxn ang="0">
                    <a:pos x="8" y="37"/>
                  </a:cxn>
                </a:cxnLst>
                <a:rect l="0" t="0" r="r" b="b"/>
                <a:pathLst>
                  <a:path w="12" h="49">
                    <a:moveTo>
                      <a:pt x="8" y="37"/>
                    </a:moveTo>
                    <a:cubicBezTo>
                      <a:pt x="8" y="1"/>
                      <a:pt x="8" y="1"/>
                      <a:pt x="8" y="1"/>
                    </a:cubicBezTo>
                    <a:cubicBezTo>
                      <a:pt x="8" y="1"/>
                      <a:pt x="8" y="0"/>
                      <a:pt x="7" y="0"/>
                    </a:cubicBezTo>
                    <a:cubicBezTo>
                      <a:pt x="7" y="1"/>
                      <a:pt x="5" y="2"/>
                      <a:pt x="4" y="2"/>
                    </a:cubicBezTo>
                    <a:cubicBezTo>
                      <a:pt x="3" y="3"/>
                      <a:pt x="3" y="4"/>
                      <a:pt x="3" y="4"/>
                    </a:cubicBezTo>
                    <a:cubicBezTo>
                      <a:pt x="3" y="37"/>
                      <a:pt x="3" y="37"/>
                      <a:pt x="3" y="37"/>
                    </a:cubicBezTo>
                    <a:cubicBezTo>
                      <a:pt x="3" y="37"/>
                      <a:pt x="3" y="37"/>
                      <a:pt x="3" y="37"/>
                    </a:cubicBezTo>
                    <a:cubicBezTo>
                      <a:pt x="1" y="39"/>
                      <a:pt x="0" y="40"/>
                      <a:pt x="0" y="43"/>
                    </a:cubicBezTo>
                    <a:cubicBezTo>
                      <a:pt x="0" y="46"/>
                      <a:pt x="3" y="49"/>
                      <a:pt x="6" y="49"/>
                    </a:cubicBezTo>
                    <a:cubicBezTo>
                      <a:pt x="9" y="49"/>
                      <a:pt x="12" y="46"/>
                      <a:pt x="12" y="43"/>
                    </a:cubicBezTo>
                    <a:cubicBezTo>
                      <a:pt x="12" y="40"/>
                      <a:pt x="11" y="39"/>
                      <a:pt x="9" y="37"/>
                    </a:cubicBezTo>
                    <a:cubicBezTo>
                      <a:pt x="9" y="37"/>
                      <a:pt x="8" y="37"/>
                      <a:pt x="8" y="37"/>
                    </a:cubicBezTo>
                  </a:path>
                </a:pathLst>
              </a:custGeom>
              <a:grpFill/>
              <a:ln w="9525">
                <a:noFill/>
                <a:round/>
                <a:headEnd/>
                <a:tailEnd/>
              </a:ln>
            </p:spPr>
            <p:txBody>
              <a:bodyPr anchor="ctr"/>
              <a:lstStyle/>
              <a:p>
                <a:pPr algn="ctr"/>
                <a:endParaRPr/>
              </a:p>
            </p:txBody>
          </p:sp>
        </p:grpSp>
      </p:grpSp>
      <p:grpSp>
        <p:nvGrpSpPr>
          <p:cNvPr id="32" name="千图PPT彼岸天：ID 8661124库_组合 39">
            <a:extLst>
              <a:ext uri="{FF2B5EF4-FFF2-40B4-BE49-F238E27FC236}">
                <a16:creationId xmlns:a16="http://schemas.microsoft.com/office/drawing/2014/main" id="{9D68025B-FD5E-4BA4-8444-C9E5358B5F92}"/>
              </a:ext>
            </a:extLst>
          </p:cNvPr>
          <p:cNvGrpSpPr/>
          <p:nvPr>
            <p:custDataLst>
              <p:tags r:id="rId4"/>
            </p:custDataLst>
          </p:nvPr>
        </p:nvGrpSpPr>
        <p:grpSpPr>
          <a:xfrm>
            <a:off x="10782831" y="2543623"/>
            <a:ext cx="1615404" cy="1450986"/>
            <a:chOff x="6651498" y="2957183"/>
            <a:chExt cx="1746612" cy="1450986"/>
          </a:xfrm>
        </p:grpSpPr>
        <p:sp>
          <p:nvSpPr>
            <p:cNvPr id="33" name="Hexagon 28">
              <a:extLst>
                <a:ext uri="{FF2B5EF4-FFF2-40B4-BE49-F238E27FC236}">
                  <a16:creationId xmlns:a16="http://schemas.microsoft.com/office/drawing/2014/main" id="{03FA4D8D-0BEF-45F6-B7A8-E6B6CC8E4938}"/>
                </a:ext>
              </a:extLst>
            </p:cNvPr>
            <p:cNvSpPr>
              <a:spLocks/>
            </p:cNvSpPr>
            <p:nvPr/>
          </p:nvSpPr>
          <p:spPr bwMode="gray">
            <a:xfrm>
              <a:off x="6651498" y="2957183"/>
              <a:ext cx="1746612" cy="1450986"/>
            </a:xfrm>
            <a:prstGeom prst="hexagon">
              <a:avLst>
                <a:gd name="adj" fmla="val 28916"/>
                <a:gd name="vf" fmla="val 115470"/>
              </a:avLst>
            </a:prstGeom>
            <a:solidFill>
              <a:schemeClr val="bg1">
                <a:lumMod val="75000"/>
              </a:schemeClr>
            </a:solidFill>
            <a:ln w="28575">
              <a:solidFill>
                <a:schemeClr val="bg1"/>
              </a:solidFill>
              <a:miter lim="800000"/>
              <a:headEnd/>
              <a:tailEnd/>
            </a:ln>
            <a:effectLst/>
            <a:extLst/>
          </p:spPr>
          <p:txBody>
            <a:bodyPr anchor="ctr"/>
            <a:lstStyle/>
            <a:p>
              <a:pPr algn="ctr"/>
              <a:endParaRPr/>
            </a:p>
          </p:txBody>
        </p:sp>
        <p:sp>
          <p:nvSpPr>
            <p:cNvPr id="34" name="Hexagon 29">
              <a:extLst>
                <a:ext uri="{FF2B5EF4-FFF2-40B4-BE49-F238E27FC236}">
                  <a16:creationId xmlns:a16="http://schemas.microsoft.com/office/drawing/2014/main" id="{B394A50C-49E6-4433-8B2C-894E9E9BA38F}"/>
                </a:ext>
              </a:extLst>
            </p:cNvPr>
            <p:cNvSpPr>
              <a:spLocks/>
            </p:cNvSpPr>
            <p:nvPr/>
          </p:nvSpPr>
          <p:spPr bwMode="gray">
            <a:xfrm>
              <a:off x="6753839" y="3044591"/>
              <a:ext cx="1535107" cy="1276168"/>
            </a:xfrm>
            <a:prstGeom prst="hexagon">
              <a:avLst>
                <a:gd name="adj" fmla="val 28896"/>
                <a:gd name="vf" fmla="val 115470"/>
              </a:avLst>
            </a:prstGeom>
            <a:solidFill>
              <a:schemeClr val="accent3"/>
            </a:solidFill>
            <a:ln w="9525">
              <a:noFill/>
              <a:miter lim="800000"/>
              <a:headEnd/>
              <a:tailEnd/>
            </a:ln>
            <a:effectLst/>
            <a:extLst/>
          </p:spPr>
          <p:txBody>
            <a:bodyPr anchor="ctr"/>
            <a:lstStyle/>
            <a:p>
              <a:pPr algn="ctr"/>
              <a:endParaRPr/>
            </a:p>
          </p:txBody>
        </p:sp>
        <p:grpSp>
          <p:nvGrpSpPr>
            <p:cNvPr id="35" name="Group 43">
              <a:extLst>
                <a:ext uri="{FF2B5EF4-FFF2-40B4-BE49-F238E27FC236}">
                  <a16:creationId xmlns:a16="http://schemas.microsoft.com/office/drawing/2014/main" id="{EB5A3C0D-FB34-4283-83A6-17A27B8796B8}"/>
                </a:ext>
              </a:extLst>
            </p:cNvPr>
            <p:cNvGrpSpPr/>
            <p:nvPr/>
          </p:nvGrpSpPr>
          <p:grpSpPr>
            <a:xfrm>
              <a:off x="7254799" y="3450193"/>
              <a:ext cx="533165" cy="464968"/>
              <a:chOff x="1941513" y="1882774"/>
              <a:chExt cx="273051" cy="238125"/>
            </a:xfrm>
            <a:solidFill>
              <a:schemeClr val="bg1"/>
            </a:solidFill>
          </p:grpSpPr>
          <p:sp>
            <p:nvSpPr>
              <p:cNvPr id="39" name="Freeform: Shape 44">
                <a:extLst>
                  <a:ext uri="{FF2B5EF4-FFF2-40B4-BE49-F238E27FC236}">
                    <a16:creationId xmlns:a16="http://schemas.microsoft.com/office/drawing/2014/main" id="{1600756B-EF9D-430D-B51C-87DF16EB9A0E}"/>
                  </a:ext>
                </a:extLst>
              </p:cNvPr>
              <p:cNvSpPr>
                <a:spLocks/>
              </p:cNvSpPr>
              <p:nvPr/>
            </p:nvSpPr>
            <p:spPr bwMode="auto">
              <a:xfrm>
                <a:off x="1954213" y="2038349"/>
                <a:ext cx="74613" cy="82550"/>
              </a:xfrm>
              <a:custGeom>
                <a:avLst/>
                <a:gdLst/>
                <a:ahLst/>
                <a:cxnLst>
                  <a:cxn ang="0">
                    <a:pos x="33" y="30"/>
                  </a:cxn>
                  <a:cxn ang="0">
                    <a:pos x="28" y="36"/>
                  </a:cxn>
                  <a:cxn ang="0">
                    <a:pos x="5" y="36"/>
                  </a:cxn>
                  <a:cxn ang="0">
                    <a:pos x="0" y="30"/>
                  </a:cxn>
                  <a:cxn ang="0">
                    <a:pos x="0" y="5"/>
                  </a:cxn>
                  <a:cxn ang="0">
                    <a:pos x="5" y="0"/>
                  </a:cxn>
                  <a:cxn ang="0">
                    <a:pos x="28" y="0"/>
                  </a:cxn>
                  <a:cxn ang="0">
                    <a:pos x="33" y="5"/>
                  </a:cxn>
                  <a:cxn ang="0">
                    <a:pos x="33" y="30"/>
                  </a:cxn>
                </a:cxnLst>
                <a:rect l="0" t="0" r="r" b="b"/>
                <a:pathLst>
                  <a:path w="33" h="36">
                    <a:moveTo>
                      <a:pt x="33" y="30"/>
                    </a:moveTo>
                    <a:cubicBezTo>
                      <a:pt x="33" y="33"/>
                      <a:pt x="31" y="36"/>
                      <a:pt x="28" y="36"/>
                    </a:cubicBezTo>
                    <a:cubicBezTo>
                      <a:pt x="5" y="36"/>
                      <a:pt x="5" y="36"/>
                      <a:pt x="5" y="36"/>
                    </a:cubicBezTo>
                    <a:cubicBezTo>
                      <a:pt x="2" y="36"/>
                      <a:pt x="0" y="33"/>
                      <a:pt x="0" y="30"/>
                    </a:cubicBezTo>
                    <a:cubicBezTo>
                      <a:pt x="0" y="5"/>
                      <a:pt x="0" y="5"/>
                      <a:pt x="0" y="5"/>
                    </a:cubicBezTo>
                    <a:cubicBezTo>
                      <a:pt x="0" y="2"/>
                      <a:pt x="2" y="0"/>
                      <a:pt x="5" y="0"/>
                    </a:cubicBezTo>
                    <a:cubicBezTo>
                      <a:pt x="28" y="0"/>
                      <a:pt x="28" y="0"/>
                      <a:pt x="28" y="0"/>
                    </a:cubicBezTo>
                    <a:cubicBezTo>
                      <a:pt x="31" y="0"/>
                      <a:pt x="33" y="2"/>
                      <a:pt x="33" y="5"/>
                    </a:cubicBezTo>
                    <a:lnTo>
                      <a:pt x="33" y="30"/>
                    </a:lnTo>
                    <a:close/>
                  </a:path>
                </a:pathLst>
              </a:custGeom>
              <a:grpFill/>
              <a:ln w="9525">
                <a:noFill/>
                <a:round/>
                <a:headEnd/>
                <a:tailEnd/>
              </a:ln>
            </p:spPr>
            <p:txBody>
              <a:bodyPr anchor="ctr"/>
              <a:lstStyle/>
              <a:p>
                <a:pPr algn="ctr"/>
                <a:endParaRPr/>
              </a:p>
            </p:txBody>
          </p:sp>
          <p:sp>
            <p:nvSpPr>
              <p:cNvPr id="40" name="Freeform: Shape 45">
                <a:extLst>
                  <a:ext uri="{FF2B5EF4-FFF2-40B4-BE49-F238E27FC236}">
                    <a16:creationId xmlns:a16="http://schemas.microsoft.com/office/drawing/2014/main" id="{69D75B61-A71C-4D48-828A-5AFB2C8F3A35}"/>
                  </a:ext>
                </a:extLst>
              </p:cNvPr>
              <p:cNvSpPr>
                <a:spLocks/>
              </p:cNvSpPr>
              <p:nvPr/>
            </p:nvSpPr>
            <p:spPr bwMode="auto">
              <a:xfrm>
                <a:off x="2044701" y="2009774"/>
                <a:ext cx="77788" cy="111125"/>
              </a:xfrm>
              <a:custGeom>
                <a:avLst/>
                <a:gdLst/>
                <a:ahLst/>
                <a:cxnLst>
                  <a:cxn ang="0">
                    <a:pos x="34" y="43"/>
                  </a:cxn>
                  <a:cxn ang="0">
                    <a:pos x="28" y="49"/>
                  </a:cxn>
                  <a:cxn ang="0">
                    <a:pos x="6" y="49"/>
                  </a:cxn>
                  <a:cxn ang="0">
                    <a:pos x="0" y="43"/>
                  </a:cxn>
                  <a:cxn ang="0">
                    <a:pos x="0" y="5"/>
                  </a:cxn>
                  <a:cxn ang="0">
                    <a:pos x="6" y="0"/>
                  </a:cxn>
                  <a:cxn ang="0">
                    <a:pos x="28" y="0"/>
                  </a:cxn>
                  <a:cxn ang="0">
                    <a:pos x="34" y="5"/>
                  </a:cxn>
                  <a:cxn ang="0">
                    <a:pos x="34" y="43"/>
                  </a:cxn>
                </a:cxnLst>
                <a:rect l="0" t="0" r="r" b="b"/>
                <a:pathLst>
                  <a:path w="34" h="49">
                    <a:moveTo>
                      <a:pt x="34" y="43"/>
                    </a:moveTo>
                    <a:cubicBezTo>
                      <a:pt x="34" y="46"/>
                      <a:pt x="31" y="49"/>
                      <a:pt x="28" y="49"/>
                    </a:cubicBezTo>
                    <a:cubicBezTo>
                      <a:pt x="6" y="49"/>
                      <a:pt x="6" y="49"/>
                      <a:pt x="6" y="49"/>
                    </a:cubicBezTo>
                    <a:cubicBezTo>
                      <a:pt x="3" y="49"/>
                      <a:pt x="0" y="46"/>
                      <a:pt x="0" y="43"/>
                    </a:cubicBezTo>
                    <a:cubicBezTo>
                      <a:pt x="0" y="5"/>
                      <a:pt x="0" y="5"/>
                      <a:pt x="0" y="5"/>
                    </a:cubicBezTo>
                    <a:cubicBezTo>
                      <a:pt x="0" y="2"/>
                      <a:pt x="3" y="0"/>
                      <a:pt x="6" y="0"/>
                    </a:cubicBezTo>
                    <a:cubicBezTo>
                      <a:pt x="28" y="0"/>
                      <a:pt x="28" y="0"/>
                      <a:pt x="28" y="0"/>
                    </a:cubicBezTo>
                    <a:cubicBezTo>
                      <a:pt x="31" y="0"/>
                      <a:pt x="34" y="2"/>
                      <a:pt x="34" y="5"/>
                    </a:cubicBezTo>
                    <a:lnTo>
                      <a:pt x="34" y="43"/>
                    </a:lnTo>
                    <a:close/>
                  </a:path>
                </a:pathLst>
              </a:custGeom>
              <a:grpFill/>
              <a:ln w="9525">
                <a:noFill/>
                <a:round/>
                <a:headEnd/>
                <a:tailEnd/>
              </a:ln>
            </p:spPr>
            <p:txBody>
              <a:bodyPr anchor="ctr"/>
              <a:lstStyle/>
              <a:p>
                <a:pPr algn="ctr"/>
                <a:endParaRPr/>
              </a:p>
            </p:txBody>
          </p:sp>
          <p:sp>
            <p:nvSpPr>
              <p:cNvPr id="41" name="Freeform: Shape 46">
                <a:extLst>
                  <a:ext uri="{FF2B5EF4-FFF2-40B4-BE49-F238E27FC236}">
                    <a16:creationId xmlns:a16="http://schemas.microsoft.com/office/drawing/2014/main" id="{D7E4C9B8-1FA6-4754-B6CE-55DD6D69BC49}"/>
                  </a:ext>
                </a:extLst>
              </p:cNvPr>
              <p:cNvSpPr>
                <a:spLocks/>
              </p:cNvSpPr>
              <p:nvPr/>
            </p:nvSpPr>
            <p:spPr bwMode="auto">
              <a:xfrm>
                <a:off x="2136776" y="1974849"/>
                <a:ext cx="77788" cy="146050"/>
              </a:xfrm>
              <a:custGeom>
                <a:avLst/>
                <a:gdLst/>
                <a:ahLst/>
                <a:cxnLst>
                  <a:cxn ang="0">
                    <a:pos x="34" y="58"/>
                  </a:cxn>
                  <a:cxn ang="0">
                    <a:pos x="28" y="64"/>
                  </a:cxn>
                  <a:cxn ang="0">
                    <a:pos x="6" y="64"/>
                  </a:cxn>
                  <a:cxn ang="0">
                    <a:pos x="0" y="58"/>
                  </a:cxn>
                  <a:cxn ang="0">
                    <a:pos x="0" y="6"/>
                  </a:cxn>
                  <a:cxn ang="0">
                    <a:pos x="6" y="0"/>
                  </a:cxn>
                  <a:cxn ang="0">
                    <a:pos x="28" y="0"/>
                  </a:cxn>
                  <a:cxn ang="0">
                    <a:pos x="34" y="6"/>
                  </a:cxn>
                  <a:cxn ang="0">
                    <a:pos x="34" y="58"/>
                  </a:cxn>
                </a:cxnLst>
                <a:rect l="0" t="0" r="r" b="b"/>
                <a:pathLst>
                  <a:path w="34" h="64">
                    <a:moveTo>
                      <a:pt x="34" y="58"/>
                    </a:moveTo>
                    <a:cubicBezTo>
                      <a:pt x="34" y="61"/>
                      <a:pt x="31" y="64"/>
                      <a:pt x="28" y="64"/>
                    </a:cubicBezTo>
                    <a:cubicBezTo>
                      <a:pt x="6" y="64"/>
                      <a:pt x="6" y="64"/>
                      <a:pt x="6" y="64"/>
                    </a:cubicBezTo>
                    <a:cubicBezTo>
                      <a:pt x="3" y="64"/>
                      <a:pt x="0" y="61"/>
                      <a:pt x="0" y="58"/>
                    </a:cubicBezTo>
                    <a:cubicBezTo>
                      <a:pt x="0" y="6"/>
                      <a:pt x="0" y="6"/>
                      <a:pt x="0" y="6"/>
                    </a:cubicBezTo>
                    <a:cubicBezTo>
                      <a:pt x="0" y="3"/>
                      <a:pt x="3" y="0"/>
                      <a:pt x="6" y="0"/>
                    </a:cubicBezTo>
                    <a:cubicBezTo>
                      <a:pt x="28" y="0"/>
                      <a:pt x="28" y="0"/>
                      <a:pt x="28" y="0"/>
                    </a:cubicBezTo>
                    <a:cubicBezTo>
                      <a:pt x="31" y="0"/>
                      <a:pt x="34" y="3"/>
                      <a:pt x="34" y="6"/>
                    </a:cubicBezTo>
                    <a:lnTo>
                      <a:pt x="34" y="58"/>
                    </a:lnTo>
                    <a:close/>
                  </a:path>
                </a:pathLst>
              </a:custGeom>
              <a:grpFill/>
              <a:ln w="9525">
                <a:noFill/>
                <a:round/>
                <a:headEnd/>
                <a:tailEnd/>
              </a:ln>
            </p:spPr>
            <p:txBody>
              <a:bodyPr anchor="ctr"/>
              <a:lstStyle/>
              <a:p>
                <a:pPr algn="ctr"/>
                <a:endParaRPr/>
              </a:p>
            </p:txBody>
          </p:sp>
          <p:sp>
            <p:nvSpPr>
              <p:cNvPr id="42" name="Freeform: Shape 47">
                <a:extLst>
                  <a:ext uri="{FF2B5EF4-FFF2-40B4-BE49-F238E27FC236}">
                    <a16:creationId xmlns:a16="http://schemas.microsoft.com/office/drawing/2014/main" id="{3685FE73-B6E2-407B-9672-664E98EF2527}"/>
                  </a:ext>
                </a:extLst>
              </p:cNvPr>
              <p:cNvSpPr>
                <a:spLocks/>
              </p:cNvSpPr>
              <p:nvPr/>
            </p:nvSpPr>
            <p:spPr bwMode="auto">
              <a:xfrm>
                <a:off x="1941513" y="1882774"/>
                <a:ext cx="268288" cy="127000"/>
              </a:xfrm>
              <a:custGeom>
                <a:avLst/>
                <a:gdLst/>
                <a:ahLst/>
                <a:cxnLst>
                  <a:cxn ang="0">
                    <a:pos x="114" y="1"/>
                  </a:cxn>
                  <a:cxn ang="0">
                    <a:pos x="89" y="7"/>
                  </a:cxn>
                  <a:cxn ang="0">
                    <a:pos x="88" y="10"/>
                  </a:cxn>
                  <a:cxn ang="0">
                    <a:pos x="94" y="15"/>
                  </a:cxn>
                  <a:cxn ang="0">
                    <a:pos x="93" y="17"/>
                  </a:cxn>
                  <a:cxn ang="0">
                    <a:pos x="77" y="26"/>
                  </a:cxn>
                  <a:cxn ang="0">
                    <a:pos x="5" y="45"/>
                  </a:cxn>
                  <a:cxn ang="0">
                    <a:pos x="0" y="50"/>
                  </a:cxn>
                  <a:cxn ang="0">
                    <a:pos x="5" y="55"/>
                  </a:cxn>
                  <a:cxn ang="0">
                    <a:pos x="7" y="55"/>
                  </a:cxn>
                  <a:cxn ang="0">
                    <a:pos x="82" y="34"/>
                  </a:cxn>
                  <a:cxn ang="0">
                    <a:pos x="100" y="24"/>
                  </a:cxn>
                  <a:cxn ang="0">
                    <a:pos x="102" y="24"/>
                  </a:cxn>
                  <a:cxn ang="0">
                    <a:pos x="108" y="29"/>
                  </a:cxn>
                  <a:cxn ang="0">
                    <a:pos x="111" y="28"/>
                  </a:cxn>
                  <a:cxn ang="0">
                    <a:pos x="117" y="4"/>
                  </a:cxn>
                  <a:cxn ang="0">
                    <a:pos x="114" y="1"/>
                  </a:cxn>
                </a:cxnLst>
                <a:rect l="0" t="0" r="r" b="b"/>
                <a:pathLst>
                  <a:path w="117" h="55">
                    <a:moveTo>
                      <a:pt x="114" y="1"/>
                    </a:moveTo>
                    <a:cubicBezTo>
                      <a:pt x="89" y="7"/>
                      <a:pt x="89" y="7"/>
                      <a:pt x="89" y="7"/>
                    </a:cubicBezTo>
                    <a:cubicBezTo>
                      <a:pt x="87" y="7"/>
                      <a:pt x="87" y="9"/>
                      <a:pt x="88" y="10"/>
                    </a:cubicBezTo>
                    <a:cubicBezTo>
                      <a:pt x="94" y="15"/>
                      <a:pt x="94" y="15"/>
                      <a:pt x="94" y="15"/>
                    </a:cubicBezTo>
                    <a:cubicBezTo>
                      <a:pt x="94" y="16"/>
                      <a:pt x="94" y="17"/>
                      <a:pt x="93" y="17"/>
                    </a:cubicBezTo>
                    <a:cubicBezTo>
                      <a:pt x="90" y="19"/>
                      <a:pt x="85" y="22"/>
                      <a:pt x="77" y="26"/>
                    </a:cubicBezTo>
                    <a:cubicBezTo>
                      <a:pt x="38" y="47"/>
                      <a:pt x="6" y="45"/>
                      <a:pt x="5" y="45"/>
                    </a:cubicBezTo>
                    <a:cubicBezTo>
                      <a:pt x="3" y="45"/>
                      <a:pt x="0" y="47"/>
                      <a:pt x="0" y="50"/>
                    </a:cubicBezTo>
                    <a:cubicBezTo>
                      <a:pt x="0" y="52"/>
                      <a:pt x="2" y="55"/>
                      <a:pt x="5" y="55"/>
                    </a:cubicBezTo>
                    <a:cubicBezTo>
                      <a:pt x="5" y="55"/>
                      <a:pt x="6" y="55"/>
                      <a:pt x="7" y="55"/>
                    </a:cubicBezTo>
                    <a:cubicBezTo>
                      <a:pt x="15" y="55"/>
                      <a:pt x="46" y="53"/>
                      <a:pt x="82" y="34"/>
                    </a:cubicBezTo>
                    <a:cubicBezTo>
                      <a:pt x="90" y="30"/>
                      <a:pt x="96" y="26"/>
                      <a:pt x="100" y="24"/>
                    </a:cubicBezTo>
                    <a:cubicBezTo>
                      <a:pt x="100" y="23"/>
                      <a:pt x="101" y="23"/>
                      <a:pt x="102" y="24"/>
                    </a:cubicBezTo>
                    <a:cubicBezTo>
                      <a:pt x="108" y="29"/>
                      <a:pt x="108" y="29"/>
                      <a:pt x="108" y="29"/>
                    </a:cubicBezTo>
                    <a:cubicBezTo>
                      <a:pt x="109" y="31"/>
                      <a:pt x="111" y="30"/>
                      <a:pt x="111" y="28"/>
                    </a:cubicBezTo>
                    <a:cubicBezTo>
                      <a:pt x="117" y="4"/>
                      <a:pt x="117" y="4"/>
                      <a:pt x="117" y="4"/>
                    </a:cubicBezTo>
                    <a:cubicBezTo>
                      <a:pt x="117" y="2"/>
                      <a:pt x="116" y="0"/>
                      <a:pt x="114" y="1"/>
                    </a:cubicBezTo>
                  </a:path>
                </a:pathLst>
              </a:custGeom>
              <a:grpFill/>
              <a:ln w="9525">
                <a:noFill/>
                <a:round/>
                <a:headEnd/>
                <a:tailEnd/>
              </a:ln>
            </p:spPr>
            <p:txBody>
              <a:bodyPr anchor="ctr"/>
              <a:lstStyle/>
              <a:p>
                <a:pPr algn="ctr"/>
                <a:endParaRPr/>
              </a:p>
            </p:txBody>
          </p:sp>
        </p:grpSp>
      </p:grpSp>
      <p:sp>
        <p:nvSpPr>
          <p:cNvPr id="2" name="矩形 1"/>
          <p:cNvSpPr/>
          <p:nvPr/>
        </p:nvSpPr>
        <p:spPr>
          <a:xfrm>
            <a:off x="-424116" y="-299649"/>
            <a:ext cx="3320140" cy="1263744"/>
          </a:xfrm>
          <a:prstGeom prst="rect">
            <a:avLst/>
          </a:prstGeom>
        </p:spPr>
        <p:txBody>
          <a:bodyPr wrap="none">
            <a:spAutoFit/>
          </a:bodyPr>
          <a:lstStyle/>
          <a:p>
            <a:pPr lvl="1" algn="just">
              <a:lnSpc>
                <a:spcPct val="173000"/>
              </a:lnSpc>
              <a:spcBef>
                <a:spcPts val="1300"/>
              </a:spcBef>
              <a:spcAft>
                <a:spcPts val="1300"/>
              </a:spcAft>
            </a:pPr>
            <a:r>
              <a:rPr lang="en-US" altLang="zh-CN" sz="4400" b="1" kern="100" dirty="0">
                <a:latin typeface="等线 Light" panose="02010600030101010101" pitchFamily="2" charset="-122"/>
                <a:ea typeface="等线 Light" panose="02010600030101010101" pitchFamily="2" charset="-122"/>
                <a:cs typeface="Times New Roman" panose="02020603050405020304" pitchFamily="18" charset="0"/>
              </a:rPr>
              <a:t>2.</a:t>
            </a:r>
            <a:r>
              <a:rPr lang="zh-CN" altLang="en-US" sz="4400" b="1" kern="100" dirty="0">
                <a:latin typeface="等线 Light" panose="02010600030101010101" pitchFamily="2" charset="-122"/>
                <a:ea typeface="等线 Light" panose="02010600030101010101" pitchFamily="2" charset="-122"/>
                <a:cs typeface="Times New Roman" panose="02020603050405020304" pitchFamily="18" charset="0"/>
              </a:rPr>
              <a:t>等价划分</a:t>
            </a:r>
            <a:endParaRPr lang="zh-CN" altLang="zh-CN" sz="4400" b="1" kern="100" dirty="0">
              <a:effectLst/>
              <a:latin typeface="等线 Light" panose="02010600030101010101" pitchFamily="2" charset="-122"/>
              <a:ea typeface="等线 Light" panose="02010600030101010101" pitchFamily="2" charset="-122"/>
              <a:cs typeface="Times New Roman" panose="02020603050405020304" pitchFamily="18" charset="0"/>
            </a:endParaRPr>
          </a:p>
        </p:txBody>
      </p:sp>
      <p:sp>
        <p:nvSpPr>
          <p:cNvPr id="3" name="矩形 2"/>
          <p:cNvSpPr/>
          <p:nvPr/>
        </p:nvSpPr>
        <p:spPr>
          <a:xfrm>
            <a:off x="374073" y="957000"/>
            <a:ext cx="7973469" cy="4862870"/>
          </a:xfrm>
          <a:prstGeom prst="rect">
            <a:avLst/>
          </a:prstGeom>
        </p:spPr>
        <p:txBody>
          <a:bodyPr wrap="square">
            <a:spAutoFit/>
          </a:bodyPr>
          <a:lstStyle/>
          <a:p>
            <a:pPr fontAlgn="base">
              <a:lnSpc>
                <a:spcPts val="3400"/>
              </a:lnSpc>
              <a:spcBef>
                <a:spcPct val="0"/>
              </a:spcBef>
              <a:spcAft>
                <a:spcPct val="0"/>
              </a:spcAft>
              <a:defRPr/>
            </a:pPr>
            <a:r>
              <a:rPr lang="zh-CN" altLang="zh-CN" sz="2400" dirty="0">
                <a:solidFill>
                  <a:prstClr val="black"/>
                </a:solidFill>
                <a:latin typeface="宋体" panose="02010600030101010101" pitchFamily="2" charset="-122"/>
              </a:rPr>
              <a:t>分析这个程序的规格说明，可以划分出如下等价类。</a:t>
            </a:r>
          </a:p>
          <a:p>
            <a:pPr fontAlgn="base">
              <a:lnSpc>
                <a:spcPts val="3400"/>
              </a:lnSpc>
              <a:spcBef>
                <a:spcPct val="0"/>
              </a:spcBef>
              <a:spcAft>
                <a:spcPct val="0"/>
              </a:spcAft>
              <a:buSzPct val="70000"/>
              <a:buFont typeface="Wingdings" panose="05000000000000000000" pitchFamily="2" charset="2"/>
              <a:buChar char="l"/>
              <a:defRPr/>
            </a:pPr>
            <a:r>
              <a:rPr lang="zh-CN" altLang="zh-CN" sz="2400" b="1" dirty="0">
                <a:solidFill>
                  <a:prstClr val="black"/>
                </a:solidFill>
                <a:latin typeface="宋体" panose="02010600030101010101" pitchFamily="2" charset="-122"/>
              </a:rPr>
              <a:t>有效输入的等价类</a:t>
            </a:r>
            <a:r>
              <a:rPr lang="zh-CN" altLang="zh-CN" sz="2400" dirty="0">
                <a:solidFill>
                  <a:prstClr val="black"/>
                </a:solidFill>
                <a:latin typeface="宋体" panose="02010600030101010101" pitchFamily="2" charset="-122"/>
              </a:rPr>
              <a:t>有</a:t>
            </a:r>
          </a:p>
          <a:p>
            <a:pPr fontAlgn="base">
              <a:lnSpc>
                <a:spcPts val="3400"/>
              </a:lnSpc>
              <a:spcBef>
                <a:spcPct val="0"/>
              </a:spcBef>
              <a:spcAft>
                <a:spcPct val="0"/>
              </a:spcAft>
              <a:defRPr/>
            </a:pPr>
            <a:r>
              <a:rPr lang="en-US" altLang="zh-CN" sz="2400" dirty="0">
                <a:solidFill>
                  <a:prstClr val="black"/>
                </a:solidFill>
                <a:latin typeface="宋体" panose="02010600030101010101" pitchFamily="2" charset="-122"/>
              </a:rPr>
              <a:t>(1) 1</a:t>
            </a:r>
            <a:r>
              <a:rPr lang="zh-CN" altLang="zh-CN" sz="2400" dirty="0">
                <a:solidFill>
                  <a:prstClr val="black"/>
                </a:solidFill>
                <a:latin typeface="宋体" panose="02010600030101010101" pitchFamily="2" charset="-122"/>
              </a:rPr>
              <a:t>～</a:t>
            </a:r>
            <a:r>
              <a:rPr lang="en-US" altLang="zh-CN" sz="2400" dirty="0">
                <a:solidFill>
                  <a:prstClr val="black"/>
                </a:solidFill>
                <a:latin typeface="宋体" panose="02010600030101010101" pitchFamily="2" charset="-122"/>
              </a:rPr>
              <a:t>6</a:t>
            </a:r>
            <a:r>
              <a:rPr lang="zh-CN" altLang="zh-CN" sz="2400" dirty="0">
                <a:solidFill>
                  <a:prstClr val="black"/>
                </a:solidFill>
                <a:latin typeface="宋体" panose="02010600030101010101" pitchFamily="2" charset="-122"/>
              </a:rPr>
              <a:t>个数字字符组成的数字串</a:t>
            </a:r>
            <a:r>
              <a:rPr lang="en-US" altLang="zh-CN" sz="2400" dirty="0">
                <a:solidFill>
                  <a:prstClr val="black"/>
                </a:solidFill>
                <a:latin typeface="宋体" panose="02010600030101010101" pitchFamily="2" charset="-122"/>
              </a:rPr>
              <a:t>(</a:t>
            </a:r>
            <a:r>
              <a:rPr lang="zh-CN" altLang="zh-CN" sz="2400" dirty="0">
                <a:solidFill>
                  <a:prstClr val="black"/>
                </a:solidFill>
                <a:latin typeface="宋体" panose="02010600030101010101" pitchFamily="2" charset="-122"/>
              </a:rPr>
              <a:t>最高位数字不是零</a:t>
            </a:r>
            <a:r>
              <a:rPr lang="en-US" altLang="zh-CN" sz="2400" dirty="0">
                <a:solidFill>
                  <a:prstClr val="black"/>
                </a:solidFill>
                <a:latin typeface="宋体" panose="02010600030101010101" pitchFamily="2" charset="-122"/>
              </a:rPr>
              <a:t>)</a:t>
            </a:r>
            <a:r>
              <a:rPr lang="zh-CN" altLang="zh-CN" sz="2400" dirty="0">
                <a:solidFill>
                  <a:prstClr val="black"/>
                </a:solidFill>
                <a:latin typeface="宋体" panose="02010600030101010101" pitchFamily="2" charset="-122"/>
              </a:rPr>
              <a:t>。</a:t>
            </a:r>
          </a:p>
          <a:p>
            <a:pPr fontAlgn="base">
              <a:lnSpc>
                <a:spcPts val="3400"/>
              </a:lnSpc>
              <a:spcBef>
                <a:spcPct val="0"/>
              </a:spcBef>
              <a:spcAft>
                <a:spcPct val="0"/>
              </a:spcAft>
              <a:defRPr/>
            </a:pPr>
            <a:r>
              <a:rPr lang="en-US" altLang="zh-CN" sz="2400" dirty="0">
                <a:solidFill>
                  <a:prstClr val="black"/>
                </a:solidFill>
                <a:latin typeface="宋体" panose="02010600030101010101" pitchFamily="2" charset="-122"/>
              </a:rPr>
              <a:t>(2) </a:t>
            </a:r>
            <a:r>
              <a:rPr lang="zh-CN" altLang="zh-CN" sz="2400" dirty="0">
                <a:solidFill>
                  <a:prstClr val="black"/>
                </a:solidFill>
                <a:latin typeface="宋体" panose="02010600030101010101" pitchFamily="2" charset="-122"/>
              </a:rPr>
              <a:t>最高位数字是零的数字串。</a:t>
            </a:r>
          </a:p>
          <a:p>
            <a:pPr fontAlgn="base">
              <a:lnSpc>
                <a:spcPts val="3400"/>
              </a:lnSpc>
              <a:spcBef>
                <a:spcPct val="0"/>
              </a:spcBef>
              <a:spcAft>
                <a:spcPct val="0"/>
              </a:spcAft>
              <a:defRPr/>
            </a:pPr>
            <a:r>
              <a:rPr lang="en-US" altLang="zh-CN" sz="2400" dirty="0">
                <a:solidFill>
                  <a:prstClr val="black"/>
                </a:solidFill>
                <a:latin typeface="宋体" panose="02010600030101010101" pitchFamily="2" charset="-122"/>
              </a:rPr>
              <a:t>(3) </a:t>
            </a:r>
            <a:r>
              <a:rPr lang="zh-CN" altLang="zh-CN" sz="2400" dirty="0">
                <a:solidFill>
                  <a:prstClr val="black"/>
                </a:solidFill>
                <a:latin typeface="宋体" panose="02010600030101010101" pitchFamily="2" charset="-122"/>
              </a:rPr>
              <a:t>最高位数字左邻是负号的数字串。</a:t>
            </a:r>
          </a:p>
          <a:p>
            <a:pPr fontAlgn="base">
              <a:lnSpc>
                <a:spcPts val="3400"/>
              </a:lnSpc>
              <a:spcBef>
                <a:spcPct val="0"/>
              </a:spcBef>
              <a:spcAft>
                <a:spcPct val="0"/>
              </a:spcAft>
              <a:buSzPct val="70000"/>
              <a:buFont typeface="Wingdings" panose="05000000000000000000" pitchFamily="2" charset="2"/>
              <a:buChar char="l"/>
              <a:defRPr/>
            </a:pPr>
            <a:r>
              <a:rPr lang="zh-CN" altLang="zh-CN" sz="2400" b="1" dirty="0">
                <a:solidFill>
                  <a:prstClr val="black"/>
                </a:solidFill>
                <a:latin typeface="宋体" panose="02010600030101010101" pitchFamily="2" charset="-122"/>
              </a:rPr>
              <a:t>无效输入的等价类</a:t>
            </a:r>
            <a:r>
              <a:rPr lang="zh-CN" altLang="zh-CN" sz="2400" dirty="0">
                <a:solidFill>
                  <a:prstClr val="black"/>
                </a:solidFill>
                <a:latin typeface="宋体" panose="02010600030101010101" pitchFamily="2" charset="-122"/>
              </a:rPr>
              <a:t>有</a:t>
            </a:r>
          </a:p>
          <a:p>
            <a:pPr fontAlgn="base">
              <a:lnSpc>
                <a:spcPts val="3400"/>
              </a:lnSpc>
              <a:spcBef>
                <a:spcPct val="0"/>
              </a:spcBef>
              <a:spcAft>
                <a:spcPct val="0"/>
              </a:spcAft>
              <a:defRPr/>
            </a:pPr>
            <a:r>
              <a:rPr lang="en-US" altLang="zh-CN" sz="2400" dirty="0">
                <a:solidFill>
                  <a:prstClr val="black"/>
                </a:solidFill>
                <a:latin typeface="宋体" panose="02010600030101010101" pitchFamily="2" charset="-122"/>
              </a:rPr>
              <a:t>(1) </a:t>
            </a:r>
            <a:r>
              <a:rPr lang="zh-CN" altLang="zh-CN" sz="2400" dirty="0">
                <a:solidFill>
                  <a:prstClr val="black"/>
                </a:solidFill>
                <a:latin typeface="宋体" panose="02010600030101010101" pitchFamily="2" charset="-122"/>
              </a:rPr>
              <a:t>空字符串</a:t>
            </a:r>
            <a:r>
              <a:rPr lang="en-US" altLang="zh-CN" sz="2400" dirty="0">
                <a:solidFill>
                  <a:prstClr val="black"/>
                </a:solidFill>
                <a:latin typeface="宋体" panose="02010600030101010101" pitchFamily="2" charset="-122"/>
              </a:rPr>
              <a:t>(</a:t>
            </a:r>
            <a:r>
              <a:rPr lang="zh-CN" altLang="zh-CN" sz="2400" dirty="0">
                <a:solidFill>
                  <a:prstClr val="black"/>
                </a:solidFill>
                <a:latin typeface="宋体" panose="02010600030101010101" pitchFamily="2" charset="-122"/>
              </a:rPr>
              <a:t>全是空格</a:t>
            </a:r>
            <a:r>
              <a:rPr lang="en-US" altLang="zh-CN" sz="2400" dirty="0">
                <a:solidFill>
                  <a:prstClr val="black"/>
                </a:solidFill>
                <a:latin typeface="宋体" panose="02010600030101010101" pitchFamily="2" charset="-122"/>
              </a:rPr>
              <a:t>)</a:t>
            </a:r>
            <a:r>
              <a:rPr lang="zh-CN" altLang="zh-CN" sz="2400" dirty="0">
                <a:solidFill>
                  <a:prstClr val="black"/>
                </a:solidFill>
                <a:latin typeface="宋体" panose="02010600030101010101" pitchFamily="2" charset="-122"/>
              </a:rPr>
              <a:t>。</a:t>
            </a:r>
          </a:p>
          <a:p>
            <a:pPr fontAlgn="base">
              <a:lnSpc>
                <a:spcPts val="3400"/>
              </a:lnSpc>
              <a:spcBef>
                <a:spcPct val="0"/>
              </a:spcBef>
              <a:spcAft>
                <a:spcPct val="0"/>
              </a:spcAft>
              <a:defRPr/>
            </a:pPr>
            <a:r>
              <a:rPr lang="en-US" altLang="zh-CN" sz="2400" dirty="0">
                <a:solidFill>
                  <a:prstClr val="black"/>
                </a:solidFill>
                <a:latin typeface="宋体" panose="02010600030101010101" pitchFamily="2" charset="-122"/>
              </a:rPr>
              <a:t>(2) </a:t>
            </a:r>
            <a:r>
              <a:rPr lang="zh-CN" altLang="zh-CN" sz="2400" dirty="0">
                <a:solidFill>
                  <a:prstClr val="black"/>
                </a:solidFill>
                <a:latin typeface="宋体" panose="02010600030101010101" pitchFamily="2" charset="-122"/>
              </a:rPr>
              <a:t>左部填充的字符既不是零也不是空格。</a:t>
            </a:r>
          </a:p>
          <a:p>
            <a:pPr fontAlgn="base">
              <a:lnSpc>
                <a:spcPts val="3400"/>
              </a:lnSpc>
              <a:spcBef>
                <a:spcPct val="0"/>
              </a:spcBef>
              <a:spcAft>
                <a:spcPct val="0"/>
              </a:spcAft>
              <a:defRPr/>
            </a:pPr>
            <a:r>
              <a:rPr lang="en-US" altLang="zh-CN" sz="2400" dirty="0">
                <a:solidFill>
                  <a:prstClr val="black"/>
                </a:solidFill>
                <a:latin typeface="宋体" panose="02010600030101010101" pitchFamily="2" charset="-122"/>
              </a:rPr>
              <a:t>(3) </a:t>
            </a:r>
            <a:r>
              <a:rPr lang="zh-CN" altLang="zh-CN" sz="2400" dirty="0">
                <a:solidFill>
                  <a:prstClr val="black"/>
                </a:solidFill>
                <a:latin typeface="宋体" panose="02010600030101010101" pitchFamily="2" charset="-122"/>
              </a:rPr>
              <a:t>最高位数字右面由数字和空格混合组成。</a:t>
            </a:r>
          </a:p>
          <a:p>
            <a:pPr fontAlgn="base">
              <a:lnSpc>
                <a:spcPts val="3400"/>
              </a:lnSpc>
              <a:spcBef>
                <a:spcPct val="0"/>
              </a:spcBef>
              <a:spcAft>
                <a:spcPct val="0"/>
              </a:spcAft>
              <a:defRPr/>
            </a:pPr>
            <a:r>
              <a:rPr lang="en-US" altLang="zh-CN" sz="2400" dirty="0">
                <a:solidFill>
                  <a:prstClr val="black"/>
                </a:solidFill>
                <a:latin typeface="宋体" panose="02010600030101010101" pitchFamily="2" charset="-122"/>
              </a:rPr>
              <a:t>(4) </a:t>
            </a:r>
            <a:r>
              <a:rPr lang="zh-CN" altLang="zh-CN" sz="2400" dirty="0">
                <a:solidFill>
                  <a:prstClr val="black"/>
                </a:solidFill>
                <a:latin typeface="宋体" panose="02010600030101010101" pitchFamily="2" charset="-122"/>
              </a:rPr>
              <a:t>最高位数字右面由数字和其他字符混合组成。</a:t>
            </a:r>
          </a:p>
          <a:p>
            <a:pPr fontAlgn="base">
              <a:lnSpc>
                <a:spcPts val="3400"/>
              </a:lnSpc>
              <a:spcBef>
                <a:spcPct val="0"/>
              </a:spcBef>
              <a:spcAft>
                <a:spcPct val="0"/>
              </a:spcAft>
              <a:defRPr/>
            </a:pPr>
            <a:r>
              <a:rPr lang="en-US" altLang="zh-CN" sz="2400" dirty="0">
                <a:solidFill>
                  <a:prstClr val="black"/>
                </a:solidFill>
                <a:latin typeface="宋体" panose="02010600030101010101" pitchFamily="2" charset="-122"/>
              </a:rPr>
              <a:t>(5) </a:t>
            </a:r>
            <a:r>
              <a:rPr lang="zh-CN" altLang="zh-CN" sz="2400" dirty="0">
                <a:solidFill>
                  <a:prstClr val="black"/>
                </a:solidFill>
                <a:latin typeface="宋体" panose="02010600030101010101" pitchFamily="2" charset="-122"/>
              </a:rPr>
              <a:t>负号与最高位数字之间有空格。</a:t>
            </a:r>
            <a:endParaRPr lang="zh-CN" altLang="zh-CN" sz="2300" dirty="0">
              <a:solidFill>
                <a:prstClr val="black"/>
              </a:solidFill>
              <a:latin typeface="宋体" panose="02010600030101010101" pitchFamily="2" charset="-122"/>
            </a:endParaRPr>
          </a:p>
        </p:txBody>
      </p:sp>
    </p:spTree>
    <p:extLst>
      <p:ext uri="{BB962C8B-B14F-4D97-AF65-F5344CB8AC3E}">
        <p14:creationId xmlns:p14="http://schemas.microsoft.com/office/powerpoint/2010/main" val="4033564222"/>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千图PPT彼岸天：ID 8661124库_组合 1">
            <a:extLst>
              <a:ext uri="{FF2B5EF4-FFF2-40B4-BE49-F238E27FC236}">
                <a16:creationId xmlns:a16="http://schemas.microsoft.com/office/drawing/2014/main" id="{6E71EC81-7466-4A70-983B-21AF2BE29530}"/>
              </a:ext>
            </a:extLst>
          </p:cNvPr>
          <p:cNvGrpSpPr/>
          <p:nvPr>
            <p:custDataLst>
              <p:tags r:id="rId1"/>
            </p:custDataLst>
          </p:nvPr>
        </p:nvGrpSpPr>
        <p:grpSpPr>
          <a:xfrm>
            <a:off x="9487433" y="1664042"/>
            <a:ext cx="1625410" cy="1372595"/>
            <a:chOff x="5270306" y="2180518"/>
            <a:chExt cx="1745436" cy="1450986"/>
          </a:xfrm>
        </p:grpSpPr>
        <p:sp>
          <p:nvSpPr>
            <p:cNvPr id="5" name="Hexagon 30">
              <a:extLst>
                <a:ext uri="{FF2B5EF4-FFF2-40B4-BE49-F238E27FC236}">
                  <a16:creationId xmlns:a16="http://schemas.microsoft.com/office/drawing/2014/main" id="{26863F5A-AE88-4EFF-AED4-4D317B98722C}"/>
                </a:ext>
              </a:extLst>
            </p:cNvPr>
            <p:cNvSpPr>
              <a:spLocks/>
            </p:cNvSpPr>
            <p:nvPr/>
          </p:nvSpPr>
          <p:spPr bwMode="gray">
            <a:xfrm>
              <a:off x="5270306" y="2180518"/>
              <a:ext cx="1745436" cy="1450986"/>
            </a:xfrm>
            <a:prstGeom prst="hexagon">
              <a:avLst>
                <a:gd name="adj" fmla="val 28916"/>
                <a:gd name="vf" fmla="val 115470"/>
              </a:avLst>
            </a:prstGeom>
            <a:solidFill>
              <a:schemeClr val="bg1">
                <a:lumMod val="75000"/>
              </a:schemeClr>
            </a:solidFill>
            <a:ln w="28575">
              <a:solidFill>
                <a:schemeClr val="bg1"/>
              </a:solidFill>
              <a:miter lim="800000"/>
              <a:headEnd/>
              <a:tailEnd/>
            </a:ln>
            <a:effectLst/>
            <a:extLst/>
          </p:spPr>
          <p:txBody>
            <a:bodyPr anchor="ctr"/>
            <a:lstStyle/>
            <a:p>
              <a:pPr algn="ctr"/>
              <a:endParaRPr/>
            </a:p>
          </p:txBody>
        </p:sp>
        <p:sp>
          <p:nvSpPr>
            <p:cNvPr id="6" name="Hexagon 31">
              <a:extLst>
                <a:ext uri="{FF2B5EF4-FFF2-40B4-BE49-F238E27FC236}">
                  <a16:creationId xmlns:a16="http://schemas.microsoft.com/office/drawing/2014/main" id="{9CF2B3F7-501B-4B35-8FAD-5D85B742639A}"/>
                </a:ext>
              </a:extLst>
            </p:cNvPr>
            <p:cNvSpPr>
              <a:spLocks/>
            </p:cNvSpPr>
            <p:nvPr/>
          </p:nvSpPr>
          <p:spPr bwMode="gray">
            <a:xfrm>
              <a:off x="5372577" y="2267926"/>
              <a:ext cx="1534075" cy="1276168"/>
            </a:xfrm>
            <a:prstGeom prst="hexagon">
              <a:avLst>
                <a:gd name="adj" fmla="val 28896"/>
                <a:gd name="vf" fmla="val 115470"/>
              </a:avLst>
            </a:prstGeom>
            <a:solidFill>
              <a:schemeClr val="accent2"/>
            </a:solidFill>
            <a:ln w="9525">
              <a:noFill/>
              <a:miter lim="800000"/>
              <a:headEnd/>
              <a:tailEnd/>
            </a:ln>
            <a:effectLst/>
            <a:extLst/>
          </p:spPr>
          <p:txBody>
            <a:bodyPr anchor="ctr"/>
            <a:lstStyle/>
            <a:p>
              <a:pPr algn="ctr"/>
              <a:endParaRPr/>
            </a:p>
          </p:txBody>
        </p:sp>
        <p:grpSp>
          <p:nvGrpSpPr>
            <p:cNvPr id="7" name="Group 36">
              <a:extLst>
                <a:ext uri="{FF2B5EF4-FFF2-40B4-BE49-F238E27FC236}">
                  <a16:creationId xmlns:a16="http://schemas.microsoft.com/office/drawing/2014/main" id="{647C257C-3997-4B64-A9BE-B67C7FF06298}"/>
                </a:ext>
              </a:extLst>
            </p:cNvPr>
            <p:cNvGrpSpPr/>
            <p:nvPr/>
          </p:nvGrpSpPr>
          <p:grpSpPr>
            <a:xfrm>
              <a:off x="5891153" y="2673522"/>
              <a:ext cx="530065" cy="464967"/>
              <a:chOff x="8356601" y="1371599"/>
              <a:chExt cx="271463" cy="238125"/>
            </a:xfrm>
            <a:solidFill>
              <a:schemeClr val="bg1"/>
            </a:solidFill>
          </p:grpSpPr>
          <p:sp>
            <p:nvSpPr>
              <p:cNvPr id="11" name="Freeform: Shape 37">
                <a:extLst>
                  <a:ext uri="{FF2B5EF4-FFF2-40B4-BE49-F238E27FC236}">
                    <a16:creationId xmlns:a16="http://schemas.microsoft.com/office/drawing/2014/main" id="{B0CE28B2-E0CD-4D1B-B3D2-3257D90D8D36}"/>
                  </a:ext>
                </a:extLst>
              </p:cNvPr>
              <p:cNvSpPr>
                <a:spLocks/>
              </p:cNvSpPr>
              <p:nvPr/>
            </p:nvSpPr>
            <p:spPr bwMode="auto">
              <a:xfrm>
                <a:off x="8462963" y="1484311"/>
                <a:ext cx="133350" cy="125413"/>
              </a:xfrm>
              <a:custGeom>
                <a:avLst/>
                <a:gdLst/>
                <a:ahLst/>
                <a:cxnLst>
                  <a:cxn ang="0">
                    <a:pos x="12" y="10"/>
                  </a:cxn>
                  <a:cxn ang="0">
                    <a:pos x="6" y="22"/>
                  </a:cxn>
                  <a:cxn ang="0">
                    <a:pos x="12" y="35"/>
                  </a:cxn>
                  <a:cxn ang="0">
                    <a:pos x="24" y="40"/>
                  </a:cxn>
                  <a:cxn ang="0">
                    <a:pos x="37" y="35"/>
                  </a:cxn>
                  <a:cxn ang="0">
                    <a:pos x="42" y="22"/>
                  </a:cxn>
                  <a:cxn ang="0">
                    <a:pos x="37" y="10"/>
                  </a:cxn>
                  <a:cxn ang="0">
                    <a:pos x="24" y="4"/>
                  </a:cxn>
                  <a:cxn ang="0">
                    <a:pos x="12" y="10"/>
                  </a:cxn>
                  <a:cxn ang="0">
                    <a:pos x="50" y="54"/>
                  </a:cxn>
                  <a:cxn ang="0">
                    <a:pos x="38" y="42"/>
                  </a:cxn>
                  <a:cxn ang="0">
                    <a:pos x="37" y="41"/>
                  </a:cxn>
                  <a:cxn ang="0">
                    <a:pos x="36" y="41"/>
                  </a:cxn>
                  <a:cxn ang="0">
                    <a:pos x="24" y="45"/>
                  </a:cxn>
                  <a:cxn ang="0">
                    <a:pos x="24" y="45"/>
                  </a:cxn>
                  <a:cxn ang="0">
                    <a:pos x="9" y="38"/>
                  </a:cxn>
                  <a:cxn ang="0">
                    <a:pos x="9" y="7"/>
                  </a:cxn>
                  <a:cxn ang="0">
                    <a:pos x="24" y="0"/>
                  </a:cxn>
                  <a:cxn ang="0">
                    <a:pos x="40" y="7"/>
                  </a:cxn>
                  <a:cxn ang="0">
                    <a:pos x="47" y="20"/>
                  </a:cxn>
                  <a:cxn ang="0">
                    <a:pos x="44" y="34"/>
                  </a:cxn>
                  <a:cxn ang="0">
                    <a:pos x="44" y="36"/>
                  </a:cxn>
                  <a:cxn ang="0">
                    <a:pos x="56" y="48"/>
                  </a:cxn>
                  <a:cxn ang="0">
                    <a:pos x="57" y="51"/>
                  </a:cxn>
                  <a:cxn ang="0">
                    <a:pos x="56" y="54"/>
                  </a:cxn>
                  <a:cxn ang="0">
                    <a:pos x="56" y="54"/>
                  </a:cxn>
                  <a:cxn ang="0">
                    <a:pos x="54" y="55"/>
                  </a:cxn>
                  <a:cxn ang="0">
                    <a:pos x="50" y="54"/>
                  </a:cxn>
                </a:cxnLst>
                <a:rect l="0" t="0" r="r" b="b"/>
                <a:pathLst>
                  <a:path w="58" h="55">
                    <a:moveTo>
                      <a:pt x="12" y="10"/>
                    </a:moveTo>
                    <a:cubicBezTo>
                      <a:pt x="8" y="13"/>
                      <a:pt x="6" y="18"/>
                      <a:pt x="6" y="22"/>
                    </a:cubicBezTo>
                    <a:cubicBezTo>
                      <a:pt x="6" y="27"/>
                      <a:pt x="8" y="32"/>
                      <a:pt x="12" y="35"/>
                    </a:cubicBezTo>
                    <a:cubicBezTo>
                      <a:pt x="15" y="39"/>
                      <a:pt x="20" y="40"/>
                      <a:pt x="24" y="40"/>
                    </a:cubicBezTo>
                    <a:cubicBezTo>
                      <a:pt x="29" y="40"/>
                      <a:pt x="34" y="39"/>
                      <a:pt x="37" y="35"/>
                    </a:cubicBezTo>
                    <a:cubicBezTo>
                      <a:pt x="41" y="32"/>
                      <a:pt x="42" y="27"/>
                      <a:pt x="42" y="22"/>
                    </a:cubicBezTo>
                    <a:cubicBezTo>
                      <a:pt x="42" y="18"/>
                      <a:pt x="41" y="13"/>
                      <a:pt x="37" y="10"/>
                    </a:cubicBezTo>
                    <a:cubicBezTo>
                      <a:pt x="34" y="6"/>
                      <a:pt x="29" y="4"/>
                      <a:pt x="24" y="4"/>
                    </a:cubicBezTo>
                    <a:cubicBezTo>
                      <a:pt x="20" y="4"/>
                      <a:pt x="15" y="6"/>
                      <a:pt x="12" y="10"/>
                    </a:cubicBezTo>
                    <a:moveTo>
                      <a:pt x="50" y="54"/>
                    </a:moveTo>
                    <a:cubicBezTo>
                      <a:pt x="38" y="42"/>
                      <a:pt x="38" y="42"/>
                      <a:pt x="38" y="42"/>
                    </a:cubicBezTo>
                    <a:cubicBezTo>
                      <a:pt x="38" y="41"/>
                      <a:pt x="37" y="41"/>
                      <a:pt x="37" y="41"/>
                    </a:cubicBezTo>
                    <a:cubicBezTo>
                      <a:pt x="36" y="41"/>
                      <a:pt x="36" y="41"/>
                      <a:pt x="36" y="41"/>
                    </a:cubicBezTo>
                    <a:cubicBezTo>
                      <a:pt x="32" y="44"/>
                      <a:pt x="28" y="45"/>
                      <a:pt x="24" y="45"/>
                    </a:cubicBezTo>
                    <a:cubicBezTo>
                      <a:pt x="24" y="45"/>
                      <a:pt x="24" y="45"/>
                      <a:pt x="24" y="45"/>
                    </a:cubicBezTo>
                    <a:cubicBezTo>
                      <a:pt x="18" y="45"/>
                      <a:pt x="13" y="42"/>
                      <a:pt x="9" y="38"/>
                    </a:cubicBezTo>
                    <a:cubicBezTo>
                      <a:pt x="0" y="29"/>
                      <a:pt x="0" y="15"/>
                      <a:pt x="9" y="7"/>
                    </a:cubicBezTo>
                    <a:cubicBezTo>
                      <a:pt x="13" y="3"/>
                      <a:pt x="19" y="0"/>
                      <a:pt x="24" y="0"/>
                    </a:cubicBezTo>
                    <a:cubicBezTo>
                      <a:pt x="30" y="0"/>
                      <a:pt x="36" y="3"/>
                      <a:pt x="40" y="7"/>
                    </a:cubicBezTo>
                    <a:cubicBezTo>
                      <a:pt x="44" y="10"/>
                      <a:pt x="46" y="15"/>
                      <a:pt x="47" y="20"/>
                    </a:cubicBezTo>
                    <a:cubicBezTo>
                      <a:pt x="47" y="24"/>
                      <a:pt x="46" y="29"/>
                      <a:pt x="44" y="34"/>
                    </a:cubicBezTo>
                    <a:cubicBezTo>
                      <a:pt x="43" y="34"/>
                      <a:pt x="43" y="35"/>
                      <a:pt x="44" y="36"/>
                    </a:cubicBezTo>
                    <a:cubicBezTo>
                      <a:pt x="56" y="48"/>
                      <a:pt x="56" y="48"/>
                      <a:pt x="56" y="48"/>
                    </a:cubicBezTo>
                    <a:cubicBezTo>
                      <a:pt x="57" y="49"/>
                      <a:pt x="57" y="50"/>
                      <a:pt x="57" y="51"/>
                    </a:cubicBezTo>
                    <a:cubicBezTo>
                      <a:pt x="58" y="52"/>
                      <a:pt x="57" y="53"/>
                      <a:pt x="56" y="54"/>
                    </a:cubicBezTo>
                    <a:cubicBezTo>
                      <a:pt x="56" y="54"/>
                      <a:pt x="56" y="54"/>
                      <a:pt x="56" y="54"/>
                    </a:cubicBezTo>
                    <a:cubicBezTo>
                      <a:pt x="55" y="55"/>
                      <a:pt x="55" y="55"/>
                      <a:pt x="54" y="55"/>
                    </a:cubicBezTo>
                    <a:cubicBezTo>
                      <a:pt x="52" y="55"/>
                      <a:pt x="51" y="55"/>
                      <a:pt x="50" y="54"/>
                    </a:cubicBezTo>
                  </a:path>
                </a:pathLst>
              </a:custGeom>
              <a:grpFill/>
              <a:ln w="9525">
                <a:noFill/>
                <a:round/>
                <a:headEnd/>
                <a:tailEnd/>
              </a:ln>
            </p:spPr>
            <p:txBody>
              <a:bodyPr anchor="ctr"/>
              <a:lstStyle/>
              <a:p>
                <a:pPr algn="ctr"/>
                <a:endParaRPr/>
              </a:p>
            </p:txBody>
          </p:sp>
          <p:sp>
            <p:nvSpPr>
              <p:cNvPr id="12" name="Freeform: Shape 38">
                <a:extLst>
                  <a:ext uri="{FF2B5EF4-FFF2-40B4-BE49-F238E27FC236}">
                    <a16:creationId xmlns:a16="http://schemas.microsoft.com/office/drawing/2014/main" id="{27FBD23C-9563-441D-8FE9-23F965CB4168}"/>
                  </a:ext>
                </a:extLst>
              </p:cNvPr>
              <p:cNvSpPr>
                <a:spLocks/>
              </p:cNvSpPr>
              <p:nvPr/>
            </p:nvSpPr>
            <p:spPr bwMode="auto">
              <a:xfrm>
                <a:off x="8356601" y="1371599"/>
                <a:ext cx="271463" cy="204788"/>
              </a:xfrm>
              <a:custGeom>
                <a:avLst/>
                <a:gdLst/>
                <a:ahLst/>
                <a:cxnLst>
                  <a:cxn ang="0">
                    <a:pos x="100" y="21"/>
                  </a:cxn>
                  <a:cxn ang="0">
                    <a:pos x="19" y="21"/>
                  </a:cxn>
                  <a:cxn ang="0">
                    <a:pos x="14" y="26"/>
                  </a:cxn>
                  <a:cxn ang="0">
                    <a:pos x="6" y="70"/>
                  </a:cxn>
                  <a:cxn ang="0">
                    <a:pos x="6" y="69"/>
                  </a:cxn>
                  <a:cxn ang="0">
                    <a:pos x="6" y="17"/>
                  </a:cxn>
                  <a:cxn ang="0">
                    <a:pos x="7" y="15"/>
                  </a:cxn>
                  <a:cxn ang="0">
                    <a:pos x="11" y="15"/>
                  </a:cxn>
                  <a:cxn ang="0">
                    <a:pos x="19" y="10"/>
                  </a:cxn>
                  <a:cxn ang="0">
                    <a:pos x="19" y="9"/>
                  </a:cxn>
                  <a:cxn ang="0">
                    <a:pos x="22" y="6"/>
                  </a:cxn>
                  <a:cxn ang="0">
                    <a:pos x="36" y="6"/>
                  </a:cxn>
                  <a:cxn ang="0">
                    <a:pos x="39" y="9"/>
                  </a:cxn>
                  <a:cxn ang="0">
                    <a:pos x="39" y="10"/>
                  </a:cxn>
                  <a:cxn ang="0">
                    <a:pos x="46" y="15"/>
                  </a:cxn>
                  <a:cxn ang="0">
                    <a:pos x="99" y="15"/>
                  </a:cxn>
                  <a:cxn ang="0">
                    <a:pos x="101" y="17"/>
                  </a:cxn>
                  <a:cxn ang="0">
                    <a:pos x="101" y="20"/>
                  </a:cxn>
                  <a:cxn ang="0">
                    <a:pos x="100" y="21"/>
                  </a:cxn>
                  <a:cxn ang="0">
                    <a:pos x="114" y="21"/>
                  </a:cxn>
                  <a:cxn ang="0">
                    <a:pos x="108" y="21"/>
                  </a:cxn>
                  <a:cxn ang="0">
                    <a:pos x="107" y="20"/>
                  </a:cxn>
                  <a:cxn ang="0">
                    <a:pos x="107" y="17"/>
                  </a:cxn>
                  <a:cxn ang="0">
                    <a:pos x="99" y="9"/>
                  </a:cxn>
                  <a:cxn ang="0">
                    <a:pos x="46" y="9"/>
                  </a:cxn>
                  <a:cxn ang="0">
                    <a:pos x="45" y="7"/>
                  </a:cxn>
                  <a:cxn ang="0">
                    <a:pos x="44" y="6"/>
                  </a:cxn>
                  <a:cxn ang="0">
                    <a:pos x="36" y="0"/>
                  </a:cxn>
                  <a:cxn ang="0">
                    <a:pos x="22" y="0"/>
                  </a:cxn>
                  <a:cxn ang="0">
                    <a:pos x="14" y="6"/>
                  </a:cxn>
                  <a:cxn ang="0">
                    <a:pos x="13" y="7"/>
                  </a:cxn>
                  <a:cxn ang="0">
                    <a:pos x="11" y="9"/>
                  </a:cxn>
                  <a:cxn ang="0">
                    <a:pos x="7" y="9"/>
                  </a:cxn>
                  <a:cxn ang="0">
                    <a:pos x="0" y="17"/>
                  </a:cxn>
                  <a:cxn ang="0">
                    <a:pos x="0" y="82"/>
                  </a:cxn>
                  <a:cxn ang="0">
                    <a:pos x="6" y="89"/>
                  </a:cxn>
                  <a:cxn ang="0">
                    <a:pos x="7" y="89"/>
                  </a:cxn>
                  <a:cxn ang="0">
                    <a:pos x="47" y="89"/>
                  </a:cxn>
                  <a:cxn ang="0">
                    <a:pos x="48" y="87"/>
                  </a:cxn>
                  <a:cxn ang="0">
                    <a:pos x="50" y="51"/>
                  </a:cxn>
                  <a:cxn ang="0">
                    <a:pos x="70" y="43"/>
                  </a:cxn>
                  <a:cxn ang="0">
                    <a:pos x="90" y="51"/>
                  </a:cxn>
                  <a:cxn ang="0">
                    <a:pos x="97" y="67"/>
                  </a:cxn>
                  <a:cxn ang="0">
                    <a:pos x="95" y="83"/>
                  </a:cxn>
                  <a:cxn ang="0">
                    <a:pos x="95" y="85"/>
                  </a:cxn>
                  <a:cxn ang="0">
                    <a:pos x="99" y="89"/>
                  </a:cxn>
                  <a:cxn ang="0">
                    <a:pos x="100" y="89"/>
                  </a:cxn>
                  <a:cxn ang="0">
                    <a:pos x="102" y="89"/>
                  </a:cxn>
                  <a:cxn ang="0">
                    <a:pos x="108" y="85"/>
                  </a:cxn>
                  <a:cxn ang="0">
                    <a:pos x="118" y="26"/>
                  </a:cxn>
                  <a:cxn ang="0">
                    <a:pos x="114" y="21"/>
                  </a:cxn>
                </a:cxnLst>
                <a:rect l="0" t="0" r="r" b="b"/>
                <a:pathLst>
                  <a:path w="118" h="89">
                    <a:moveTo>
                      <a:pt x="100" y="21"/>
                    </a:moveTo>
                    <a:cubicBezTo>
                      <a:pt x="19" y="21"/>
                      <a:pt x="19" y="21"/>
                      <a:pt x="19" y="21"/>
                    </a:cubicBezTo>
                    <a:cubicBezTo>
                      <a:pt x="17" y="21"/>
                      <a:pt x="14" y="23"/>
                      <a:pt x="14" y="26"/>
                    </a:cubicBezTo>
                    <a:cubicBezTo>
                      <a:pt x="6" y="70"/>
                      <a:pt x="6" y="70"/>
                      <a:pt x="6" y="70"/>
                    </a:cubicBezTo>
                    <a:cubicBezTo>
                      <a:pt x="6" y="70"/>
                      <a:pt x="6" y="71"/>
                      <a:pt x="6" y="69"/>
                    </a:cubicBezTo>
                    <a:cubicBezTo>
                      <a:pt x="6" y="17"/>
                      <a:pt x="6" y="17"/>
                      <a:pt x="6" y="17"/>
                    </a:cubicBezTo>
                    <a:cubicBezTo>
                      <a:pt x="6" y="16"/>
                      <a:pt x="6" y="15"/>
                      <a:pt x="7" y="15"/>
                    </a:cubicBezTo>
                    <a:cubicBezTo>
                      <a:pt x="11" y="15"/>
                      <a:pt x="11" y="15"/>
                      <a:pt x="11" y="15"/>
                    </a:cubicBezTo>
                    <a:cubicBezTo>
                      <a:pt x="15" y="15"/>
                      <a:pt x="17" y="12"/>
                      <a:pt x="19" y="10"/>
                    </a:cubicBezTo>
                    <a:cubicBezTo>
                      <a:pt x="19" y="10"/>
                      <a:pt x="19" y="10"/>
                      <a:pt x="19" y="9"/>
                    </a:cubicBezTo>
                    <a:cubicBezTo>
                      <a:pt x="20" y="7"/>
                      <a:pt x="21" y="6"/>
                      <a:pt x="22" y="6"/>
                    </a:cubicBezTo>
                    <a:cubicBezTo>
                      <a:pt x="36" y="6"/>
                      <a:pt x="36" y="6"/>
                      <a:pt x="36" y="6"/>
                    </a:cubicBezTo>
                    <a:cubicBezTo>
                      <a:pt x="36" y="6"/>
                      <a:pt x="37" y="6"/>
                      <a:pt x="39" y="9"/>
                    </a:cubicBezTo>
                    <a:cubicBezTo>
                      <a:pt x="39" y="9"/>
                      <a:pt x="39" y="10"/>
                      <a:pt x="39" y="10"/>
                    </a:cubicBezTo>
                    <a:cubicBezTo>
                      <a:pt x="40" y="12"/>
                      <a:pt x="42" y="15"/>
                      <a:pt x="46" y="15"/>
                    </a:cubicBezTo>
                    <a:cubicBezTo>
                      <a:pt x="99" y="15"/>
                      <a:pt x="99" y="15"/>
                      <a:pt x="99" y="15"/>
                    </a:cubicBezTo>
                    <a:cubicBezTo>
                      <a:pt x="100" y="15"/>
                      <a:pt x="101" y="16"/>
                      <a:pt x="101" y="17"/>
                    </a:cubicBezTo>
                    <a:cubicBezTo>
                      <a:pt x="101" y="20"/>
                      <a:pt x="101" y="20"/>
                      <a:pt x="101" y="20"/>
                    </a:cubicBezTo>
                    <a:cubicBezTo>
                      <a:pt x="101" y="20"/>
                      <a:pt x="101" y="21"/>
                      <a:pt x="100" y="21"/>
                    </a:cubicBezTo>
                    <a:moveTo>
                      <a:pt x="114" y="21"/>
                    </a:moveTo>
                    <a:cubicBezTo>
                      <a:pt x="108" y="21"/>
                      <a:pt x="108" y="21"/>
                      <a:pt x="108" y="21"/>
                    </a:cubicBezTo>
                    <a:cubicBezTo>
                      <a:pt x="107" y="21"/>
                      <a:pt x="107" y="20"/>
                      <a:pt x="107" y="20"/>
                    </a:cubicBezTo>
                    <a:cubicBezTo>
                      <a:pt x="107" y="17"/>
                      <a:pt x="107" y="17"/>
                      <a:pt x="107" y="17"/>
                    </a:cubicBezTo>
                    <a:cubicBezTo>
                      <a:pt x="107" y="13"/>
                      <a:pt x="104" y="9"/>
                      <a:pt x="99" y="9"/>
                    </a:cubicBezTo>
                    <a:cubicBezTo>
                      <a:pt x="46" y="9"/>
                      <a:pt x="46" y="9"/>
                      <a:pt x="46" y="9"/>
                    </a:cubicBezTo>
                    <a:cubicBezTo>
                      <a:pt x="46" y="9"/>
                      <a:pt x="45" y="9"/>
                      <a:pt x="45" y="7"/>
                    </a:cubicBezTo>
                    <a:cubicBezTo>
                      <a:pt x="44" y="7"/>
                      <a:pt x="44" y="7"/>
                      <a:pt x="44" y="6"/>
                    </a:cubicBezTo>
                    <a:cubicBezTo>
                      <a:pt x="42" y="1"/>
                      <a:pt x="38" y="0"/>
                      <a:pt x="36" y="0"/>
                    </a:cubicBezTo>
                    <a:cubicBezTo>
                      <a:pt x="22" y="0"/>
                      <a:pt x="22" y="0"/>
                      <a:pt x="22" y="0"/>
                    </a:cubicBezTo>
                    <a:cubicBezTo>
                      <a:pt x="18" y="0"/>
                      <a:pt x="16" y="2"/>
                      <a:pt x="14" y="6"/>
                    </a:cubicBezTo>
                    <a:cubicBezTo>
                      <a:pt x="14" y="6"/>
                      <a:pt x="13" y="7"/>
                      <a:pt x="13" y="7"/>
                    </a:cubicBezTo>
                    <a:cubicBezTo>
                      <a:pt x="12" y="8"/>
                      <a:pt x="12" y="9"/>
                      <a:pt x="11" y="9"/>
                    </a:cubicBezTo>
                    <a:cubicBezTo>
                      <a:pt x="7" y="9"/>
                      <a:pt x="7" y="9"/>
                      <a:pt x="7" y="9"/>
                    </a:cubicBezTo>
                    <a:cubicBezTo>
                      <a:pt x="3" y="9"/>
                      <a:pt x="0" y="13"/>
                      <a:pt x="0" y="17"/>
                    </a:cubicBezTo>
                    <a:cubicBezTo>
                      <a:pt x="0" y="82"/>
                      <a:pt x="0" y="82"/>
                      <a:pt x="0" y="82"/>
                    </a:cubicBezTo>
                    <a:cubicBezTo>
                      <a:pt x="0" y="85"/>
                      <a:pt x="2" y="89"/>
                      <a:pt x="6" y="89"/>
                    </a:cubicBezTo>
                    <a:cubicBezTo>
                      <a:pt x="6" y="89"/>
                      <a:pt x="7" y="89"/>
                      <a:pt x="7" y="89"/>
                    </a:cubicBezTo>
                    <a:cubicBezTo>
                      <a:pt x="47" y="89"/>
                      <a:pt x="47" y="89"/>
                      <a:pt x="47" y="89"/>
                    </a:cubicBezTo>
                    <a:cubicBezTo>
                      <a:pt x="49" y="89"/>
                      <a:pt x="48" y="88"/>
                      <a:pt x="48" y="87"/>
                    </a:cubicBezTo>
                    <a:cubicBezTo>
                      <a:pt x="40" y="77"/>
                      <a:pt x="41" y="61"/>
                      <a:pt x="50" y="51"/>
                    </a:cubicBezTo>
                    <a:cubicBezTo>
                      <a:pt x="56" y="46"/>
                      <a:pt x="63" y="43"/>
                      <a:pt x="70" y="43"/>
                    </a:cubicBezTo>
                    <a:cubicBezTo>
                      <a:pt x="77" y="43"/>
                      <a:pt x="84" y="46"/>
                      <a:pt x="90" y="51"/>
                    </a:cubicBezTo>
                    <a:cubicBezTo>
                      <a:pt x="94" y="56"/>
                      <a:pt x="97" y="61"/>
                      <a:pt x="97" y="67"/>
                    </a:cubicBezTo>
                    <a:cubicBezTo>
                      <a:pt x="98" y="73"/>
                      <a:pt x="97" y="78"/>
                      <a:pt x="95" y="83"/>
                    </a:cubicBezTo>
                    <a:cubicBezTo>
                      <a:pt x="95" y="83"/>
                      <a:pt x="94" y="84"/>
                      <a:pt x="95" y="85"/>
                    </a:cubicBezTo>
                    <a:cubicBezTo>
                      <a:pt x="99" y="89"/>
                      <a:pt x="99" y="89"/>
                      <a:pt x="99" y="89"/>
                    </a:cubicBezTo>
                    <a:cubicBezTo>
                      <a:pt x="99" y="89"/>
                      <a:pt x="100" y="89"/>
                      <a:pt x="100" y="89"/>
                    </a:cubicBezTo>
                    <a:cubicBezTo>
                      <a:pt x="102" y="89"/>
                      <a:pt x="102" y="89"/>
                      <a:pt x="102" y="89"/>
                    </a:cubicBezTo>
                    <a:cubicBezTo>
                      <a:pt x="105" y="89"/>
                      <a:pt x="107" y="87"/>
                      <a:pt x="108" y="85"/>
                    </a:cubicBezTo>
                    <a:cubicBezTo>
                      <a:pt x="118" y="26"/>
                      <a:pt x="118" y="26"/>
                      <a:pt x="118" y="26"/>
                    </a:cubicBezTo>
                    <a:cubicBezTo>
                      <a:pt x="118" y="23"/>
                      <a:pt x="117" y="21"/>
                      <a:pt x="114" y="21"/>
                    </a:cubicBezTo>
                  </a:path>
                </a:pathLst>
              </a:custGeom>
              <a:grpFill/>
              <a:ln w="9525">
                <a:noFill/>
                <a:round/>
                <a:headEnd/>
                <a:tailEnd/>
              </a:ln>
            </p:spPr>
            <p:txBody>
              <a:bodyPr anchor="ctr"/>
              <a:lstStyle/>
              <a:p>
                <a:pPr algn="ctr"/>
                <a:endParaRPr/>
              </a:p>
            </p:txBody>
          </p:sp>
        </p:grpSp>
      </p:grpSp>
      <p:grpSp>
        <p:nvGrpSpPr>
          <p:cNvPr id="13" name="千图PPT彼岸天：ID 8661124库_组合 41">
            <a:extLst>
              <a:ext uri="{FF2B5EF4-FFF2-40B4-BE49-F238E27FC236}">
                <a16:creationId xmlns:a16="http://schemas.microsoft.com/office/drawing/2014/main" id="{81710613-9F49-4A2D-BE0D-42159113ADF9}"/>
              </a:ext>
            </a:extLst>
          </p:cNvPr>
          <p:cNvGrpSpPr/>
          <p:nvPr>
            <p:custDataLst>
              <p:tags r:id="rId2"/>
            </p:custDataLst>
          </p:nvPr>
        </p:nvGrpSpPr>
        <p:grpSpPr>
          <a:xfrm>
            <a:off x="8311602" y="2534241"/>
            <a:ext cx="1581491" cy="1387715"/>
            <a:chOff x="3912430" y="2953631"/>
            <a:chExt cx="1746612" cy="1450986"/>
          </a:xfrm>
        </p:grpSpPr>
        <p:sp>
          <p:nvSpPr>
            <p:cNvPr id="14" name="Hexagon 32">
              <a:extLst>
                <a:ext uri="{FF2B5EF4-FFF2-40B4-BE49-F238E27FC236}">
                  <a16:creationId xmlns:a16="http://schemas.microsoft.com/office/drawing/2014/main" id="{87C416CC-C7D2-43DC-89BC-639D4EA701F3}"/>
                </a:ext>
              </a:extLst>
            </p:cNvPr>
            <p:cNvSpPr>
              <a:spLocks/>
            </p:cNvSpPr>
            <p:nvPr/>
          </p:nvSpPr>
          <p:spPr bwMode="gray">
            <a:xfrm>
              <a:off x="3912430" y="2953631"/>
              <a:ext cx="1746612" cy="1450986"/>
            </a:xfrm>
            <a:prstGeom prst="hexagon">
              <a:avLst>
                <a:gd name="adj" fmla="val 28916"/>
                <a:gd name="vf" fmla="val 115470"/>
              </a:avLst>
            </a:prstGeom>
            <a:solidFill>
              <a:schemeClr val="bg1">
                <a:lumMod val="75000"/>
              </a:schemeClr>
            </a:solidFill>
            <a:ln w="28575">
              <a:solidFill>
                <a:schemeClr val="bg1"/>
              </a:solidFill>
              <a:miter lim="800000"/>
              <a:headEnd/>
              <a:tailEnd/>
            </a:ln>
            <a:effectLst/>
            <a:extLst/>
          </p:spPr>
          <p:txBody>
            <a:bodyPr anchor="ctr"/>
            <a:lstStyle/>
            <a:p>
              <a:pPr algn="ctr"/>
              <a:endParaRPr/>
            </a:p>
          </p:txBody>
        </p:sp>
        <p:sp>
          <p:nvSpPr>
            <p:cNvPr id="15" name="Hexagon 33">
              <a:extLst>
                <a:ext uri="{FF2B5EF4-FFF2-40B4-BE49-F238E27FC236}">
                  <a16:creationId xmlns:a16="http://schemas.microsoft.com/office/drawing/2014/main" id="{CAA6C0A2-C67B-400C-BF88-0CF336A05CA4}"/>
                </a:ext>
              </a:extLst>
            </p:cNvPr>
            <p:cNvSpPr>
              <a:spLocks/>
            </p:cNvSpPr>
            <p:nvPr/>
          </p:nvSpPr>
          <p:spPr bwMode="gray">
            <a:xfrm>
              <a:off x="4014771" y="3041039"/>
              <a:ext cx="1535107" cy="1276168"/>
            </a:xfrm>
            <a:prstGeom prst="hexagon">
              <a:avLst>
                <a:gd name="adj" fmla="val 28896"/>
                <a:gd name="vf" fmla="val 115470"/>
              </a:avLst>
            </a:prstGeom>
            <a:solidFill>
              <a:schemeClr val="accent1"/>
            </a:solidFill>
            <a:ln w="9525">
              <a:noFill/>
              <a:miter lim="800000"/>
              <a:headEnd/>
              <a:tailEnd/>
            </a:ln>
            <a:effectLst/>
            <a:extLst/>
          </p:spPr>
          <p:txBody>
            <a:bodyPr anchor="ctr"/>
            <a:lstStyle/>
            <a:p>
              <a:pPr algn="ctr"/>
              <a:endParaRPr/>
            </a:p>
          </p:txBody>
        </p:sp>
        <p:grpSp>
          <p:nvGrpSpPr>
            <p:cNvPr id="16" name="Group 48">
              <a:extLst>
                <a:ext uri="{FF2B5EF4-FFF2-40B4-BE49-F238E27FC236}">
                  <a16:creationId xmlns:a16="http://schemas.microsoft.com/office/drawing/2014/main" id="{2A512F59-60E5-4C4A-8CAB-57E1723D93BD}"/>
                </a:ext>
              </a:extLst>
            </p:cNvPr>
            <p:cNvGrpSpPr/>
            <p:nvPr/>
          </p:nvGrpSpPr>
          <p:grpSpPr>
            <a:xfrm>
              <a:off x="4508054" y="3355133"/>
              <a:ext cx="533162" cy="669554"/>
              <a:chOff x="6743700" y="2347912"/>
              <a:chExt cx="273050" cy="342900"/>
            </a:xfrm>
            <a:solidFill>
              <a:schemeClr val="bg1"/>
            </a:solidFill>
          </p:grpSpPr>
          <p:sp>
            <p:nvSpPr>
              <p:cNvPr id="20" name="Freeform: Shape 49">
                <a:extLst>
                  <a:ext uri="{FF2B5EF4-FFF2-40B4-BE49-F238E27FC236}">
                    <a16:creationId xmlns:a16="http://schemas.microsoft.com/office/drawing/2014/main" id="{68FF5202-DEFB-4B5F-B31F-0BF5378FACB0}"/>
                  </a:ext>
                </a:extLst>
              </p:cNvPr>
              <p:cNvSpPr>
                <a:spLocks/>
              </p:cNvSpPr>
              <p:nvPr/>
            </p:nvSpPr>
            <p:spPr bwMode="auto">
              <a:xfrm>
                <a:off x="6743700" y="2347912"/>
                <a:ext cx="273050" cy="342900"/>
              </a:xfrm>
              <a:custGeom>
                <a:avLst/>
                <a:gdLst/>
                <a:ahLst/>
                <a:cxnLst>
                  <a:cxn ang="0">
                    <a:pos x="17" y="57"/>
                  </a:cxn>
                  <a:cxn ang="0">
                    <a:pos x="59" y="15"/>
                  </a:cxn>
                  <a:cxn ang="0">
                    <a:pos x="102" y="57"/>
                  </a:cxn>
                  <a:cxn ang="0">
                    <a:pos x="89" y="89"/>
                  </a:cxn>
                  <a:cxn ang="0">
                    <a:pos x="87" y="89"/>
                  </a:cxn>
                  <a:cxn ang="0">
                    <a:pos x="80" y="66"/>
                  </a:cxn>
                  <a:cxn ang="0">
                    <a:pos x="73" y="62"/>
                  </a:cxn>
                  <a:cxn ang="0">
                    <a:pos x="71" y="62"/>
                  </a:cxn>
                  <a:cxn ang="0">
                    <a:pos x="45" y="62"/>
                  </a:cxn>
                  <a:cxn ang="0">
                    <a:pos x="39" y="66"/>
                  </a:cxn>
                  <a:cxn ang="0">
                    <a:pos x="32" y="88"/>
                  </a:cxn>
                  <a:cxn ang="0">
                    <a:pos x="30" y="89"/>
                  </a:cxn>
                  <a:cxn ang="0">
                    <a:pos x="17" y="57"/>
                  </a:cxn>
                  <a:cxn ang="0">
                    <a:pos x="55" y="70"/>
                  </a:cxn>
                  <a:cxn ang="0">
                    <a:pos x="56" y="69"/>
                  </a:cxn>
                  <a:cxn ang="0">
                    <a:pos x="63" y="69"/>
                  </a:cxn>
                  <a:cxn ang="0">
                    <a:pos x="64" y="70"/>
                  </a:cxn>
                  <a:cxn ang="0">
                    <a:pos x="64" y="74"/>
                  </a:cxn>
                  <a:cxn ang="0">
                    <a:pos x="68" y="89"/>
                  </a:cxn>
                  <a:cxn ang="0">
                    <a:pos x="67" y="91"/>
                  </a:cxn>
                  <a:cxn ang="0">
                    <a:pos x="61" y="97"/>
                  </a:cxn>
                  <a:cxn ang="0">
                    <a:pos x="59" y="97"/>
                  </a:cxn>
                  <a:cxn ang="0">
                    <a:pos x="53" y="91"/>
                  </a:cxn>
                  <a:cxn ang="0">
                    <a:pos x="52" y="89"/>
                  </a:cxn>
                  <a:cxn ang="0">
                    <a:pos x="55" y="74"/>
                  </a:cxn>
                  <a:cxn ang="0">
                    <a:pos x="55" y="70"/>
                  </a:cxn>
                  <a:cxn ang="0">
                    <a:pos x="59" y="0"/>
                  </a:cxn>
                  <a:cxn ang="0">
                    <a:pos x="0" y="59"/>
                  </a:cxn>
                  <a:cxn ang="0">
                    <a:pos x="59" y="149"/>
                  </a:cxn>
                  <a:cxn ang="0">
                    <a:pos x="119" y="59"/>
                  </a:cxn>
                  <a:cxn ang="0">
                    <a:pos x="59" y="0"/>
                  </a:cxn>
                </a:cxnLst>
                <a:rect l="0" t="0" r="r" b="b"/>
                <a:pathLst>
                  <a:path w="119" h="149">
                    <a:moveTo>
                      <a:pt x="17" y="57"/>
                    </a:moveTo>
                    <a:cubicBezTo>
                      <a:pt x="17" y="34"/>
                      <a:pt x="36" y="15"/>
                      <a:pt x="59" y="15"/>
                    </a:cubicBezTo>
                    <a:cubicBezTo>
                      <a:pt x="83" y="15"/>
                      <a:pt x="102" y="34"/>
                      <a:pt x="102" y="57"/>
                    </a:cubicBezTo>
                    <a:cubicBezTo>
                      <a:pt x="102" y="70"/>
                      <a:pt x="97" y="81"/>
                      <a:pt x="89" y="89"/>
                    </a:cubicBezTo>
                    <a:cubicBezTo>
                      <a:pt x="89" y="89"/>
                      <a:pt x="88" y="89"/>
                      <a:pt x="87" y="89"/>
                    </a:cubicBezTo>
                    <a:cubicBezTo>
                      <a:pt x="80" y="66"/>
                      <a:pt x="80" y="66"/>
                      <a:pt x="80" y="66"/>
                    </a:cubicBezTo>
                    <a:cubicBezTo>
                      <a:pt x="79" y="64"/>
                      <a:pt x="76" y="62"/>
                      <a:pt x="73" y="62"/>
                    </a:cubicBezTo>
                    <a:cubicBezTo>
                      <a:pt x="72" y="62"/>
                      <a:pt x="72" y="62"/>
                      <a:pt x="71" y="62"/>
                    </a:cubicBezTo>
                    <a:cubicBezTo>
                      <a:pt x="45" y="62"/>
                      <a:pt x="45" y="62"/>
                      <a:pt x="45" y="62"/>
                    </a:cubicBezTo>
                    <a:cubicBezTo>
                      <a:pt x="42" y="62"/>
                      <a:pt x="40" y="64"/>
                      <a:pt x="39" y="66"/>
                    </a:cubicBezTo>
                    <a:cubicBezTo>
                      <a:pt x="32" y="88"/>
                      <a:pt x="32" y="88"/>
                      <a:pt x="32" y="88"/>
                    </a:cubicBezTo>
                    <a:cubicBezTo>
                      <a:pt x="31" y="89"/>
                      <a:pt x="30" y="89"/>
                      <a:pt x="30" y="89"/>
                    </a:cubicBezTo>
                    <a:cubicBezTo>
                      <a:pt x="22" y="81"/>
                      <a:pt x="17" y="70"/>
                      <a:pt x="17" y="57"/>
                    </a:cubicBezTo>
                    <a:moveTo>
                      <a:pt x="55" y="70"/>
                    </a:moveTo>
                    <a:cubicBezTo>
                      <a:pt x="55" y="69"/>
                      <a:pt x="55" y="69"/>
                      <a:pt x="56" y="69"/>
                    </a:cubicBezTo>
                    <a:cubicBezTo>
                      <a:pt x="63" y="69"/>
                      <a:pt x="63" y="69"/>
                      <a:pt x="63" y="69"/>
                    </a:cubicBezTo>
                    <a:cubicBezTo>
                      <a:pt x="64" y="69"/>
                      <a:pt x="65" y="69"/>
                      <a:pt x="64" y="70"/>
                    </a:cubicBezTo>
                    <a:cubicBezTo>
                      <a:pt x="64" y="70"/>
                      <a:pt x="64" y="73"/>
                      <a:pt x="64" y="74"/>
                    </a:cubicBezTo>
                    <a:cubicBezTo>
                      <a:pt x="65" y="77"/>
                      <a:pt x="68" y="89"/>
                      <a:pt x="68" y="89"/>
                    </a:cubicBezTo>
                    <a:cubicBezTo>
                      <a:pt x="68" y="90"/>
                      <a:pt x="67" y="91"/>
                      <a:pt x="67" y="91"/>
                    </a:cubicBezTo>
                    <a:cubicBezTo>
                      <a:pt x="61" y="97"/>
                      <a:pt x="61" y="97"/>
                      <a:pt x="61" y="97"/>
                    </a:cubicBezTo>
                    <a:cubicBezTo>
                      <a:pt x="60" y="97"/>
                      <a:pt x="59" y="97"/>
                      <a:pt x="59" y="97"/>
                    </a:cubicBezTo>
                    <a:cubicBezTo>
                      <a:pt x="53" y="91"/>
                      <a:pt x="53" y="91"/>
                      <a:pt x="53" y="91"/>
                    </a:cubicBezTo>
                    <a:cubicBezTo>
                      <a:pt x="52" y="91"/>
                      <a:pt x="52" y="90"/>
                      <a:pt x="52" y="89"/>
                    </a:cubicBezTo>
                    <a:cubicBezTo>
                      <a:pt x="52" y="89"/>
                      <a:pt x="54" y="77"/>
                      <a:pt x="55" y="74"/>
                    </a:cubicBezTo>
                    <a:cubicBezTo>
                      <a:pt x="55" y="73"/>
                      <a:pt x="55" y="70"/>
                      <a:pt x="55" y="70"/>
                    </a:cubicBezTo>
                    <a:moveTo>
                      <a:pt x="59" y="0"/>
                    </a:moveTo>
                    <a:cubicBezTo>
                      <a:pt x="27" y="0"/>
                      <a:pt x="0" y="26"/>
                      <a:pt x="0" y="59"/>
                    </a:cubicBezTo>
                    <a:cubicBezTo>
                      <a:pt x="0" y="92"/>
                      <a:pt x="53" y="149"/>
                      <a:pt x="59" y="149"/>
                    </a:cubicBezTo>
                    <a:cubicBezTo>
                      <a:pt x="66" y="149"/>
                      <a:pt x="119" y="92"/>
                      <a:pt x="119" y="59"/>
                    </a:cubicBezTo>
                    <a:cubicBezTo>
                      <a:pt x="119" y="26"/>
                      <a:pt x="92" y="0"/>
                      <a:pt x="59" y="0"/>
                    </a:cubicBezTo>
                  </a:path>
                </a:pathLst>
              </a:custGeom>
              <a:grpFill/>
              <a:ln w="9525">
                <a:noFill/>
                <a:round/>
                <a:headEnd/>
                <a:tailEnd/>
              </a:ln>
            </p:spPr>
            <p:txBody>
              <a:bodyPr anchor="ctr"/>
              <a:lstStyle/>
              <a:p>
                <a:pPr algn="ctr"/>
                <a:endParaRPr/>
              </a:p>
            </p:txBody>
          </p:sp>
          <p:sp>
            <p:nvSpPr>
              <p:cNvPr id="21" name="Oval 50">
                <a:extLst>
                  <a:ext uri="{FF2B5EF4-FFF2-40B4-BE49-F238E27FC236}">
                    <a16:creationId xmlns:a16="http://schemas.microsoft.com/office/drawing/2014/main" id="{76864B4B-4035-4A6F-954B-8D5AEBDA0A5B}"/>
                  </a:ext>
                </a:extLst>
              </p:cNvPr>
              <p:cNvSpPr>
                <a:spLocks/>
              </p:cNvSpPr>
              <p:nvPr/>
            </p:nvSpPr>
            <p:spPr bwMode="auto">
              <a:xfrm>
                <a:off x="6838950" y="2401887"/>
                <a:ext cx="80962" cy="79375"/>
              </a:xfrm>
              <a:prstGeom prst="ellipse">
                <a:avLst/>
              </a:prstGeom>
              <a:grpFill/>
              <a:ln w="9525">
                <a:noFill/>
                <a:round/>
                <a:headEnd/>
                <a:tailEnd/>
              </a:ln>
            </p:spPr>
            <p:txBody>
              <a:bodyPr anchor="ctr"/>
              <a:lstStyle/>
              <a:p>
                <a:pPr algn="ctr"/>
                <a:endParaRPr/>
              </a:p>
            </p:txBody>
          </p:sp>
        </p:grpSp>
      </p:grpSp>
      <p:grpSp>
        <p:nvGrpSpPr>
          <p:cNvPr id="22" name="千图PPT彼岸天：ID 8661124库_组合 40">
            <a:extLst>
              <a:ext uri="{FF2B5EF4-FFF2-40B4-BE49-F238E27FC236}">
                <a16:creationId xmlns:a16="http://schemas.microsoft.com/office/drawing/2014/main" id="{6FF43E5E-360E-403B-9F6E-3B01A8A3C4C9}"/>
              </a:ext>
            </a:extLst>
          </p:cNvPr>
          <p:cNvGrpSpPr/>
          <p:nvPr>
            <p:custDataLst>
              <p:tags r:id="rId3"/>
            </p:custDataLst>
          </p:nvPr>
        </p:nvGrpSpPr>
        <p:grpSpPr>
          <a:xfrm>
            <a:off x="9504700" y="3305575"/>
            <a:ext cx="1753644" cy="1461734"/>
            <a:chOff x="5282143" y="3732657"/>
            <a:chExt cx="1746612" cy="1450986"/>
          </a:xfrm>
        </p:grpSpPr>
        <p:sp>
          <p:nvSpPr>
            <p:cNvPr id="23" name="Hexagon 26">
              <a:extLst>
                <a:ext uri="{FF2B5EF4-FFF2-40B4-BE49-F238E27FC236}">
                  <a16:creationId xmlns:a16="http://schemas.microsoft.com/office/drawing/2014/main" id="{268B27A7-B890-4451-9C03-8B60E78E3FA5}"/>
                </a:ext>
              </a:extLst>
            </p:cNvPr>
            <p:cNvSpPr>
              <a:spLocks/>
            </p:cNvSpPr>
            <p:nvPr/>
          </p:nvSpPr>
          <p:spPr bwMode="gray">
            <a:xfrm>
              <a:off x="5282143" y="3732657"/>
              <a:ext cx="1746612" cy="1450986"/>
            </a:xfrm>
            <a:prstGeom prst="hexagon">
              <a:avLst>
                <a:gd name="adj" fmla="val 28916"/>
                <a:gd name="vf" fmla="val 115470"/>
              </a:avLst>
            </a:prstGeom>
            <a:solidFill>
              <a:schemeClr val="bg1">
                <a:lumMod val="75000"/>
              </a:schemeClr>
            </a:solidFill>
            <a:ln w="28575">
              <a:solidFill>
                <a:schemeClr val="bg1"/>
              </a:solidFill>
              <a:miter lim="800000"/>
              <a:headEnd/>
              <a:tailEnd/>
            </a:ln>
            <a:effectLst/>
            <a:extLst/>
          </p:spPr>
          <p:txBody>
            <a:bodyPr anchor="ctr"/>
            <a:lstStyle/>
            <a:p>
              <a:pPr algn="ctr"/>
              <a:endParaRPr/>
            </a:p>
          </p:txBody>
        </p:sp>
        <p:sp>
          <p:nvSpPr>
            <p:cNvPr id="24" name="Hexagon 27">
              <a:extLst>
                <a:ext uri="{FF2B5EF4-FFF2-40B4-BE49-F238E27FC236}">
                  <a16:creationId xmlns:a16="http://schemas.microsoft.com/office/drawing/2014/main" id="{2609EB9D-0445-4A20-8184-E2E88F47FA5C}"/>
                </a:ext>
              </a:extLst>
            </p:cNvPr>
            <p:cNvSpPr>
              <a:spLocks/>
            </p:cNvSpPr>
            <p:nvPr/>
          </p:nvSpPr>
          <p:spPr bwMode="gray">
            <a:xfrm>
              <a:off x="5384484" y="3820065"/>
              <a:ext cx="1535107" cy="1276168"/>
            </a:xfrm>
            <a:prstGeom prst="hexagon">
              <a:avLst>
                <a:gd name="adj" fmla="val 28896"/>
                <a:gd name="vf" fmla="val 115470"/>
              </a:avLst>
            </a:prstGeom>
            <a:solidFill>
              <a:schemeClr val="accent4"/>
            </a:solidFill>
            <a:ln w="9525">
              <a:noFill/>
              <a:miter lim="800000"/>
              <a:headEnd/>
              <a:tailEnd/>
            </a:ln>
            <a:effectLst/>
            <a:extLst/>
          </p:spPr>
          <p:txBody>
            <a:bodyPr anchor="ctr"/>
            <a:lstStyle/>
            <a:p>
              <a:pPr algn="ctr"/>
              <a:endParaRPr/>
            </a:p>
          </p:txBody>
        </p:sp>
        <p:grpSp>
          <p:nvGrpSpPr>
            <p:cNvPr id="25" name="Group 39">
              <a:extLst>
                <a:ext uri="{FF2B5EF4-FFF2-40B4-BE49-F238E27FC236}">
                  <a16:creationId xmlns:a16="http://schemas.microsoft.com/office/drawing/2014/main" id="{A6A25E8A-88B6-4389-A037-D11E5FF6F088}"/>
                </a:ext>
              </a:extLst>
            </p:cNvPr>
            <p:cNvGrpSpPr/>
            <p:nvPr/>
          </p:nvGrpSpPr>
          <p:grpSpPr>
            <a:xfrm>
              <a:off x="5885455" y="4239614"/>
              <a:ext cx="533160" cy="437068"/>
              <a:chOff x="649288" y="1889124"/>
              <a:chExt cx="273050" cy="223837"/>
            </a:xfrm>
            <a:solidFill>
              <a:schemeClr val="bg1"/>
            </a:solidFill>
          </p:grpSpPr>
          <p:sp>
            <p:nvSpPr>
              <p:cNvPr id="29" name="Freeform: Shape 40">
                <a:extLst>
                  <a:ext uri="{FF2B5EF4-FFF2-40B4-BE49-F238E27FC236}">
                    <a16:creationId xmlns:a16="http://schemas.microsoft.com/office/drawing/2014/main" id="{543E55CE-9C34-467F-9FE0-63DD8643A43E}"/>
                  </a:ext>
                </a:extLst>
              </p:cNvPr>
              <p:cNvSpPr>
                <a:spLocks/>
              </p:cNvSpPr>
              <p:nvPr/>
            </p:nvSpPr>
            <p:spPr bwMode="auto">
              <a:xfrm>
                <a:off x="681038" y="2001836"/>
                <a:ext cx="206375" cy="111125"/>
              </a:xfrm>
              <a:custGeom>
                <a:avLst/>
                <a:gdLst/>
                <a:ahLst/>
                <a:cxnLst>
                  <a:cxn ang="0">
                    <a:pos x="53" y="23"/>
                  </a:cxn>
                  <a:cxn ang="0">
                    <a:pos x="45" y="25"/>
                  </a:cxn>
                  <a:cxn ang="0">
                    <a:pos x="38" y="23"/>
                  </a:cxn>
                  <a:cxn ang="0">
                    <a:pos x="3" y="2"/>
                  </a:cxn>
                  <a:cxn ang="0">
                    <a:pos x="0" y="4"/>
                  </a:cxn>
                  <a:cxn ang="0">
                    <a:pos x="0" y="25"/>
                  </a:cxn>
                  <a:cxn ang="0">
                    <a:pos x="45" y="48"/>
                  </a:cxn>
                  <a:cxn ang="0">
                    <a:pos x="90" y="25"/>
                  </a:cxn>
                  <a:cxn ang="0">
                    <a:pos x="90" y="3"/>
                  </a:cxn>
                  <a:cxn ang="0">
                    <a:pos x="88" y="1"/>
                  </a:cxn>
                  <a:cxn ang="0">
                    <a:pos x="53" y="23"/>
                  </a:cxn>
                </a:cxnLst>
                <a:rect l="0" t="0" r="r" b="b"/>
                <a:pathLst>
                  <a:path w="90" h="48">
                    <a:moveTo>
                      <a:pt x="53" y="23"/>
                    </a:moveTo>
                    <a:cubicBezTo>
                      <a:pt x="51" y="24"/>
                      <a:pt x="48" y="25"/>
                      <a:pt x="45" y="25"/>
                    </a:cubicBezTo>
                    <a:cubicBezTo>
                      <a:pt x="43" y="25"/>
                      <a:pt x="40" y="24"/>
                      <a:pt x="38" y="23"/>
                    </a:cubicBezTo>
                    <a:cubicBezTo>
                      <a:pt x="3" y="2"/>
                      <a:pt x="3" y="2"/>
                      <a:pt x="3" y="2"/>
                    </a:cubicBezTo>
                    <a:cubicBezTo>
                      <a:pt x="3" y="2"/>
                      <a:pt x="0" y="0"/>
                      <a:pt x="0" y="4"/>
                    </a:cubicBezTo>
                    <a:cubicBezTo>
                      <a:pt x="0" y="25"/>
                      <a:pt x="0" y="25"/>
                      <a:pt x="0" y="25"/>
                    </a:cubicBezTo>
                    <a:cubicBezTo>
                      <a:pt x="0" y="36"/>
                      <a:pt x="20" y="48"/>
                      <a:pt x="45" y="48"/>
                    </a:cubicBezTo>
                    <a:cubicBezTo>
                      <a:pt x="70" y="48"/>
                      <a:pt x="90" y="36"/>
                      <a:pt x="90" y="25"/>
                    </a:cubicBezTo>
                    <a:cubicBezTo>
                      <a:pt x="90" y="3"/>
                      <a:pt x="90" y="3"/>
                      <a:pt x="90" y="3"/>
                    </a:cubicBezTo>
                    <a:cubicBezTo>
                      <a:pt x="90" y="0"/>
                      <a:pt x="88" y="1"/>
                      <a:pt x="88" y="1"/>
                    </a:cubicBezTo>
                    <a:lnTo>
                      <a:pt x="53" y="23"/>
                    </a:lnTo>
                    <a:close/>
                  </a:path>
                </a:pathLst>
              </a:custGeom>
              <a:grpFill/>
              <a:ln w="9525">
                <a:noFill/>
                <a:round/>
                <a:headEnd/>
                <a:tailEnd/>
              </a:ln>
            </p:spPr>
            <p:txBody>
              <a:bodyPr anchor="ctr"/>
              <a:lstStyle/>
              <a:p>
                <a:pPr algn="ctr"/>
                <a:endParaRPr/>
              </a:p>
            </p:txBody>
          </p:sp>
          <p:sp>
            <p:nvSpPr>
              <p:cNvPr id="30" name="Freeform: Shape 41">
                <a:extLst>
                  <a:ext uri="{FF2B5EF4-FFF2-40B4-BE49-F238E27FC236}">
                    <a16:creationId xmlns:a16="http://schemas.microsoft.com/office/drawing/2014/main" id="{9182BFC8-22BD-408D-82D4-625A0DD6E9D9}"/>
                  </a:ext>
                </a:extLst>
              </p:cNvPr>
              <p:cNvSpPr>
                <a:spLocks/>
              </p:cNvSpPr>
              <p:nvPr/>
            </p:nvSpPr>
            <p:spPr bwMode="auto">
              <a:xfrm>
                <a:off x="649288" y="1889124"/>
                <a:ext cx="273050" cy="157163"/>
              </a:xfrm>
              <a:custGeom>
                <a:avLst/>
                <a:gdLst/>
                <a:ahLst/>
                <a:cxnLst>
                  <a:cxn ang="0">
                    <a:pos x="117" y="34"/>
                  </a:cxn>
                  <a:cxn ang="0">
                    <a:pos x="117" y="28"/>
                  </a:cxn>
                  <a:cxn ang="0">
                    <a:pos x="64" y="2"/>
                  </a:cxn>
                  <a:cxn ang="0">
                    <a:pos x="55" y="2"/>
                  </a:cxn>
                  <a:cxn ang="0">
                    <a:pos x="2" y="28"/>
                  </a:cxn>
                  <a:cxn ang="0">
                    <a:pos x="2" y="34"/>
                  </a:cxn>
                  <a:cxn ang="0">
                    <a:pos x="55" y="66"/>
                  </a:cxn>
                  <a:cxn ang="0">
                    <a:pos x="64" y="66"/>
                  </a:cxn>
                </a:cxnLst>
                <a:rect l="0" t="0" r="r" b="b"/>
                <a:pathLst>
                  <a:path w="119" h="68">
                    <a:moveTo>
                      <a:pt x="117" y="34"/>
                    </a:moveTo>
                    <a:cubicBezTo>
                      <a:pt x="119" y="32"/>
                      <a:pt x="119" y="30"/>
                      <a:pt x="117" y="28"/>
                    </a:cubicBezTo>
                    <a:cubicBezTo>
                      <a:pt x="64" y="2"/>
                      <a:pt x="64" y="2"/>
                      <a:pt x="64" y="2"/>
                    </a:cubicBezTo>
                    <a:cubicBezTo>
                      <a:pt x="62" y="0"/>
                      <a:pt x="57" y="0"/>
                      <a:pt x="55" y="2"/>
                    </a:cubicBezTo>
                    <a:cubicBezTo>
                      <a:pt x="2" y="28"/>
                      <a:pt x="2" y="28"/>
                      <a:pt x="2" y="28"/>
                    </a:cubicBezTo>
                    <a:cubicBezTo>
                      <a:pt x="0" y="30"/>
                      <a:pt x="0" y="32"/>
                      <a:pt x="2" y="34"/>
                    </a:cubicBezTo>
                    <a:cubicBezTo>
                      <a:pt x="55" y="66"/>
                      <a:pt x="55" y="66"/>
                      <a:pt x="55" y="66"/>
                    </a:cubicBezTo>
                    <a:cubicBezTo>
                      <a:pt x="57" y="68"/>
                      <a:pt x="62" y="68"/>
                      <a:pt x="64" y="66"/>
                    </a:cubicBezTo>
                  </a:path>
                </a:pathLst>
              </a:custGeom>
              <a:grpFill/>
              <a:ln w="9525">
                <a:noFill/>
                <a:round/>
                <a:headEnd/>
                <a:tailEnd/>
              </a:ln>
            </p:spPr>
            <p:txBody>
              <a:bodyPr anchor="ctr"/>
              <a:lstStyle/>
              <a:p>
                <a:pPr algn="ctr"/>
                <a:endParaRPr/>
              </a:p>
            </p:txBody>
          </p:sp>
          <p:sp>
            <p:nvSpPr>
              <p:cNvPr id="31" name="Freeform: Shape 42">
                <a:extLst>
                  <a:ext uri="{FF2B5EF4-FFF2-40B4-BE49-F238E27FC236}">
                    <a16:creationId xmlns:a16="http://schemas.microsoft.com/office/drawing/2014/main" id="{F9BC51F9-BEC6-4CA9-B81F-EB92D2B188A5}"/>
                  </a:ext>
                </a:extLst>
              </p:cNvPr>
              <p:cNvSpPr>
                <a:spLocks/>
              </p:cNvSpPr>
              <p:nvPr/>
            </p:nvSpPr>
            <p:spPr bwMode="auto">
              <a:xfrm>
                <a:off x="892176" y="1992311"/>
                <a:ext cx="26988" cy="112713"/>
              </a:xfrm>
              <a:custGeom>
                <a:avLst/>
                <a:gdLst/>
                <a:ahLst/>
                <a:cxnLst>
                  <a:cxn ang="0">
                    <a:pos x="8" y="37"/>
                  </a:cxn>
                  <a:cxn ang="0">
                    <a:pos x="8" y="1"/>
                  </a:cxn>
                  <a:cxn ang="0">
                    <a:pos x="7" y="0"/>
                  </a:cxn>
                  <a:cxn ang="0">
                    <a:pos x="4" y="2"/>
                  </a:cxn>
                  <a:cxn ang="0">
                    <a:pos x="3" y="4"/>
                  </a:cxn>
                  <a:cxn ang="0">
                    <a:pos x="3" y="37"/>
                  </a:cxn>
                  <a:cxn ang="0">
                    <a:pos x="3" y="37"/>
                  </a:cxn>
                  <a:cxn ang="0">
                    <a:pos x="0" y="43"/>
                  </a:cxn>
                  <a:cxn ang="0">
                    <a:pos x="6" y="49"/>
                  </a:cxn>
                  <a:cxn ang="0">
                    <a:pos x="12" y="43"/>
                  </a:cxn>
                  <a:cxn ang="0">
                    <a:pos x="9" y="37"/>
                  </a:cxn>
                  <a:cxn ang="0">
                    <a:pos x="8" y="37"/>
                  </a:cxn>
                </a:cxnLst>
                <a:rect l="0" t="0" r="r" b="b"/>
                <a:pathLst>
                  <a:path w="12" h="49">
                    <a:moveTo>
                      <a:pt x="8" y="37"/>
                    </a:moveTo>
                    <a:cubicBezTo>
                      <a:pt x="8" y="1"/>
                      <a:pt x="8" y="1"/>
                      <a:pt x="8" y="1"/>
                    </a:cubicBezTo>
                    <a:cubicBezTo>
                      <a:pt x="8" y="1"/>
                      <a:pt x="8" y="0"/>
                      <a:pt x="7" y="0"/>
                    </a:cubicBezTo>
                    <a:cubicBezTo>
                      <a:pt x="7" y="1"/>
                      <a:pt x="5" y="2"/>
                      <a:pt x="4" y="2"/>
                    </a:cubicBezTo>
                    <a:cubicBezTo>
                      <a:pt x="3" y="3"/>
                      <a:pt x="3" y="4"/>
                      <a:pt x="3" y="4"/>
                    </a:cubicBezTo>
                    <a:cubicBezTo>
                      <a:pt x="3" y="37"/>
                      <a:pt x="3" y="37"/>
                      <a:pt x="3" y="37"/>
                    </a:cubicBezTo>
                    <a:cubicBezTo>
                      <a:pt x="3" y="37"/>
                      <a:pt x="3" y="37"/>
                      <a:pt x="3" y="37"/>
                    </a:cubicBezTo>
                    <a:cubicBezTo>
                      <a:pt x="1" y="39"/>
                      <a:pt x="0" y="40"/>
                      <a:pt x="0" y="43"/>
                    </a:cubicBezTo>
                    <a:cubicBezTo>
                      <a:pt x="0" y="46"/>
                      <a:pt x="3" y="49"/>
                      <a:pt x="6" y="49"/>
                    </a:cubicBezTo>
                    <a:cubicBezTo>
                      <a:pt x="9" y="49"/>
                      <a:pt x="12" y="46"/>
                      <a:pt x="12" y="43"/>
                    </a:cubicBezTo>
                    <a:cubicBezTo>
                      <a:pt x="12" y="40"/>
                      <a:pt x="11" y="39"/>
                      <a:pt x="9" y="37"/>
                    </a:cubicBezTo>
                    <a:cubicBezTo>
                      <a:pt x="9" y="37"/>
                      <a:pt x="8" y="37"/>
                      <a:pt x="8" y="37"/>
                    </a:cubicBezTo>
                  </a:path>
                </a:pathLst>
              </a:custGeom>
              <a:grpFill/>
              <a:ln w="9525">
                <a:noFill/>
                <a:round/>
                <a:headEnd/>
                <a:tailEnd/>
              </a:ln>
            </p:spPr>
            <p:txBody>
              <a:bodyPr anchor="ctr"/>
              <a:lstStyle/>
              <a:p>
                <a:pPr algn="ctr"/>
                <a:endParaRPr/>
              </a:p>
            </p:txBody>
          </p:sp>
        </p:grpSp>
      </p:grpSp>
      <p:grpSp>
        <p:nvGrpSpPr>
          <p:cNvPr id="32" name="千图PPT彼岸天：ID 8661124库_组合 39">
            <a:extLst>
              <a:ext uri="{FF2B5EF4-FFF2-40B4-BE49-F238E27FC236}">
                <a16:creationId xmlns:a16="http://schemas.microsoft.com/office/drawing/2014/main" id="{9D68025B-FD5E-4BA4-8444-C9E5358B5F92}"/>
              </a:ext>
            </a:extLst>
          </p:cNvPr>
          <p:cNvGrpSpPr/>
          <p:nvPr>
            <p:custDataLst>
              <p:tags r:id="rId4"/>
            </p:custDataLst>
          </p:nvPr>
        </p:nvGrpSpPr>
        <p:grpSpPr>
          <a:xfrm>
            <a:off x="10782831" y="2543623"/>
            <a:ext cx="1615404" cy="1450986"/>
            <a:chOff x="6651498" y="2957183"/>
            <a:chExt cx="1746612" cy="1450986"/>
          </a:xfrm>
        </p:grpSpPr>
        <p:sp>
          <p:nvSpPr>
            <p:cNvPr id="33" name="Hexagon 28">
              <a:extLst>
                <a:ext uri="{FF2B5EF4-FFF2-40B4-BE49-F238E27FC236}">
                  <a16:creationId xmlns:a16="http://schemas.microsoft.com/office/drawing/2014/main" id="{03FA4D8D-0BEF-45F6-B7A8-E6B6CC8E4938}"/>
                </a:ext>
              </a:extLst>
            </p:cNvPr>
            <p:cNvSpPr>
              <a:spLocks/>
            </p:cNvSpPr>
            <p:nvPr/>
          </p:nvSpPr>
          <p:spPr bwMode="gray">
            <a:xfrm>
              <a:off x="6651498" y="2957183"/>
              <a:ext cx="1746612" cy="1450986"/>
            </a:xfrm>
            <a:prstGeom prst="hexagon">
              <a:avLst>
                <a:gd name="adj" fmla="val 28916"/>
                <a:gd name="vf" fmla="val 115470"/>
              </a:avLst>
            </a:prstGeom>
            <a:solidFill>
              <a:schemeClr val="bg1">
                <a:lumMod val="75000"/>
              </a:schemeClr>
            </a:solidFill>
            <a:ln w="28575">
              <a:solidFill>
                <a:schemeClr val="bg1"/>
              </a:solidFill>
              <a:miter lim="800000"/>
              <a:headEnd/>
              <a:tailEnd/>
            </a:ln>
            <a:effectLst/>
            <a:extLst/>
          </p:spPr>
          <p:txBody>
            <a:bodyPr anchor="ctr"/>
            <a:lstStyle/>
            <a:p>
              <a:pPr algn="ctr"/>
              <a:endParaRPr/>
            </a:p>
          </p:txBody>
        </p:sp>
        <p:sp>
          <p:nvSpPr>
            <p:cNvPr id="34" name="Hexagon 29">
              <a:extLst>
                <a:ext uri="{FF2B5EF4-FFF2-40B4-BE49-F238E27FC236}">
                  <a16:creationId xmlns:a16="http://schemas.microsoft.com/office/drawing/2014/main" id="{B394A50C-49E6-4433-8B2C-894E9E9BA38F}"/>
                </a:ext>
              </a:extLst>
            </p:cNvPr>
            <p:cNvSpPr>
              <a:spLocks/>
            </p:cNvSpPr>
            <p:nvPr/>
          </p:nvSpPr>
          <p:spPr bwMode="gray">
            <a:xfrm>
              <a:off x="6753839" y="3044591"/>
              <a:ext cx="1535107" cy="1276168"/>
            </a:xfrm>
            <a:prstGeom prst="hexagon">
              <a:avLst>
                <a:gd name="adj" fmla="val 28896"/>
                <a:gd name="vf" fmla="val 115470"/>
              </a:avLst>
            </a:prstGeom>
            <a:solidFill>
              <a:schemeClr val="accent3"/>
            </a:solidFill>
            <a:ln w="9525">
              <a:noFill/>
              <a:miter lim="800000"/>
              <a:headEnd/>
              <a:tailEnd/>
            </a:ln>
            <a:effectLst/>
            <a:extLst/>
          </p:spPr>
          <p:txBody>
            <a:bodyPr anchor="ctr"/>
            <a:lstStyle/>
            <a:p>
              <a:pPr algn="ctr"/>
              <a:endParaRPr/>
            </a:p>
          </p:txBody>
        </p:sp>
        <p:grpSp>
          <p:nvGrpSpPr>
            <p:cNvPr id="35" name="Group 43">
              <a:extLst>
                <a:ext uri="{FF2B5EF4-FFF2-40B4-BE49-F238E27FC236}">
                  <a16:creationId xmlns:a16="http://schemas.microsoft.com/office/drawing/2014/main" id="{EB5A3C0D-FB34-4283-83A6-17A27B8796B8}"/>
                </a:ext>
              </a:extLst>
            </p:cNvPr>
            <p:cNvGrpSpPr/>
            <p:nvPr/>
          </p:nvGrpSpPr>
          <p:grpSpPr>
            <a:xfrm>
              <a:off x="7254799" y="3450193"/>
              <a:ext cx="533165" cy="464968"/>
              <a:chOff x="1941513" y="1882774"/>
              <a:chExt cx="273051" cy="238125"/>
            </a:xfrm>
            <a:solidFill>
              <a:schemeClr val="bg1"/>
            </a:solidFill>
          </p:grpSpPr>
          <p:sp>
            <p:nvSpPr>
              <p:cNvPr id="39" name="Freeform: Shape 44">
                <a:extLst>
                  <a:ext uri="{FF2B5EF4-FFF2-40B4-BE49-F238E27FC236}">
                    <a16:creationId xmlns:a16="http://schemas.microsoft.com/office/drawing/2014/main" id="{1600756B-EF9D-430D-B51C-87DF16EB9A0E}"/>
                  </a:ext>
                </a:extLst>
              </p:cNvPr>
              <p:cNvSpPr>
                <a:spLocks/>
              </p:cNvSpPr>
              <p:nvPr/>
            </p:nvSpPr>
            <p:spPr bwMode="auto">
              <a:xfrm>
                <a:off x="1954213" y="2038349"/>
                <a:ext cx="74613" cy="82550"/>
              </a:xfrm>
              <a:custGeom>
                <a:avLst/>
                <a:gdLst/>
                <a:ahLst/>
                <a:cxnLst>
                  <a:cxn ang="0">
                    <a:pos x="33" y="30"/>
                  </a:cxn>
                  <a:cxn ang="0">
                    <a:pos x="28" y="36"/>
                  </a:cxn>
                  <a:cxn ang="0">
                    <a:pos x="5" y="36"/>
                  </a:cxn>
                  <a:cxn ang="0">
                    <a:pos x="0" y="30"/>
                  </a:cxn>
                  <a:cxn ang="0">
                    <a:pos x="0" y="5"/>
                  </a:cxn>
                  <a:cxn ang="0">
                    <a:pos x="5" y="0"/>
                  </a:cxn>
                  <a:cxn ang="0">
                    <a:pos x="28" y="0"/>
                  </a:cxn>
                  <a:cxn ang="0">
                    <a:pos x="33" y="5"/>
                  </a:cxn>
                  <a:cxn ang="0">
                    <a:pos x="33" y="30"/>
                  </a:cxn>
                </a:cxnLst>
                <a:rect l="0" t="0" r="r" b="b"/>
                <a:pathLst>
                  <a:path w="33" h="36">
                    <a:moveTo>
                      <a:pt x="33" y="30"/>
                    </a:moveTo>
                    <a:cubicBezTo>
                      <a:pt x="33" y="33"/>
                      <a:pt x="31" y="36"/>
                      <a:pt x="28" y="36"/>
                    </a:cubicBezTo>
                    <a:cubicBezTo>
                      <a:pt x="5" y="36"/>
                      <a:pt x="5" y="36"/>
                      <a:pt x="5" y="36"/>
                    </a:cubicBezTo>
                    <a:cubicBezTo>
                      <a:pt x="2" y="36"/>
                      <a:pt x="0" y="33"/>
                      <a:pt x="0" y="30"/>
                    </a:cubicBezTo>
                    <a:cubicBezTo>
                      <a:pt x="0" y="5"/>
                      <a:pt x="0" y="5"/>
                      <a:pt x="0" y="5"/>
                    </a:cubicBezTo>
                    <a:cubicBezTo>
                      <a:pt x="0" y="2"/>
                      <a:pt x="2" y="0"/>
                      <a:pt x="5" y="0"/>
                    </a:cubicBezTo>
                    <a:cubicBezTo>
                      <a:pt x="28" y="0"/>
                      <a:pt x="28" y="0"/>
                      <a:pt x="28" y="0"/>
                    </a:cubicBezTo>
                    <a:cubicBezTo>
                      <a:pt x="31" y="0"/>
                      <a:pt x="33" y="2"/>
                      <a:pt x="33" y="5"/>
                    </a:cubicBezTo>
                    <a:lnTo>
                      <a:pt x="33" y="30"/>
                    </a:lnTo>
                    <a:close/>
                  </a:path>
                </a:pathLst>
              </a:custGeom>
              <a:grpFill/>
              <a:ln w="9525">
                <a:noFill/>
                <a:round/>
                <a:headEnd/>
                <a:tailEnd/>
              </a:ln>
            </p:spPr>
            <p:txBody>
              <a:bodyPr anchor="ctr"/>
              <a:lstStyle/>
              <a:p>
                <a:pPr algn="ctr"/>
                <a:endParaRPr/>
              </a:p>
            </p:txBody>
          </p:sp>
          <p:sp>
            <p:nvSpPr>
              <p:cNvPr id="40" name="Freeform: Shape 45">
                <a:extLst>
                  <a:ext uri="{FF2B5EF4-FFF2-40B4-BE49-F238E27FC236}">
                    <a16:creationId xmlns:a16="http://schemas.microsoft.com/office/drawing/2014/main" id="{69D75B61-A71C-4D48-828A-5AFB2C8F3A35}"/>
                  </a:ext>
                </a:extLst>
              </p:cNvPr>
              <p:cNvSpPr>
                <a:spLocks/>
              </p:cNvSpPr>
              <p:nvPr/>
            </p:nvSpPr>
            <p:spPr bwMode="auto">
              <a:xfrm>
                <a:off x="2044701" y="2009774"/>
                <a:ext cx="77788" cy="111125"/>
              </a:xfrm>
              <a:custGeom>
                <a:avLst/>
                <a:gdLst/>
                <a:ahLst/>
                <a:cxnLst>
                  <a:cxn ang="0">
                    <a:pos x="34" y="43"/>
                  </a:cxn>
                  <a:cxn ang="0">
                    <a:pos x="28" y="49"/>
                  </a:cxn>
                  <a:cxn ang="0">
                    <a:pos x="6" y="49"/>
                  </a:cxn>
                  <a:cxn ang="0">
                    <a:pos x="0" y="43"/>
                  </a:cxn>
                  <a:cxn ang="0">
                    <a:pos x="0" y="5"/>
                  </a:cxn>
                  <a:cxn ang="0">
                    <a:pos x="6" y="0"/>
                  </a:cxn>
                  <a:cxn ang="0">
                    <a:pos x="28" y="0"/>
                  </a:cxn>
                  <a:cxn ang="0">
                    <a:pos x="34" y="5"/>
                  </a:cxn>
                  <a:cxn ang="0">
                    <a:pos x="34" y="43"/>
                  </a:cxn>
                </a:cxnLst>
                <a:rect l="0" t="0" r="r" b="b"/>
                <a:pathLst>
                  <a:path w="34" h="49">
                    <a:moveTo>
                      <a:pt x="34" y="43"/>
                    </a:moveTo>
                    <a:cubicBezTo>
                      <a:pt x="34" y="46"/>
                      <a:pt x="31" y="49"/>
                      <a:pt x="28" y="49"/>
                    </a:cubicBezTo>
                    <a:cubicBezTo>
                      <a:pt x="6" y="49"/>
                      <a:pt x="6" y="49"/>
                      <a:pt x="6" y="49"/>
                    </a:cubicBezTo>
                    <a:cubicBezTo>
                      <a:pt x="3" y="49"/>
                      <a:pt x="0" y="46"/>
                      <a:pt x="0" y="43"/>
                    </a:cubicBezTo>
                    <a:cubicBezTo>
                      <a:pt x="0" y="5"/>
                      <a:pt x="0" y="5"/>
                      <a:pt x="0" y="5"/>
                    </a:cubicBezTo>
                    <a:cubicBezTo>
                      <a:pt x="0" y="2"/>
                      <a:pt x="3" y="0"/>
                      <a:pt x="6" y="0"/>
                    </a:cubicBezTo>
                    <a:cubicBezTo>
                      <a:pt x="28" y="0"/>
                      <a:pt x="28" y="0"/>
                      <a:pt x="28" y="0"/>
                    </a:cubicBezTo>
                    <a:cubicBezTo>
                      <a:pt x="31" y="0"/>
                      <a:pt x="34" y="2"/>
                      <a:pt x="34" y="5"/>
                    </a:cubicBezTo>
                    <a:lnTo>
                      <a:pt x="34" y="43"/>
                    </a:lnTo>
                    <a:close/>
                  </a:path>
                </a:pathLst>
              </a:custGeom>
              <a:grpFill/>
              <a:ln w="9525">
                <a:noFill/>
                <a:round/>
                <a:headEnd/>
                <a:tailEnd/>
              </a:ln>
            </p:spPr>
            <p:txBody>
              <a:bodyPr anchor="ctr"/>
              <a:lstStyle/>
              <a:p>
                <a:pPr algn="ctr"/>
                <a:endParaRPr/>
              </a:p>
            </p:txBody>
          </p:sp>
          <p:sp>
            <p:nvSpPr>
              <p:cNvPr id="41" name="Freeform: Shape 46">
                <a:extLst>
                  <a:ext uri="{FF2B5EF4-FFF2-40B4-BE49-F238E27FC236}">
                    <a16:creationId xmlns:a16="http://schemas.microsoft.com/office/drawing/2014/main" id="{D7E4C9B8-1FA6-4754-B6CE-55DD6D69BC49}"/>
                  </a:ext>
                </a:extLst>
              </p:cNvPr>
              <p:cNvSpPr>
                <a:spLocks/>
              </p:cNvSpPr>
              <p:nvPr/>
            </p:nvSpPr>
            <p:spPr bwMode="auto">
              <a:xfrm>
                <a:off x="2136776" y="1974849"/>
                <a:ext cx="77788" cy="146050"/>
              </a:xfrm>
              <a:custGeom>
                <a:avLst/>
                <a:gdLst/>
                <a:ahLst/>
                <a:cxnLst>
                  <a:cxn ang="0">
                    <a:pos x="34" y="58"/>
                  </a:cxn>
                  <a:cxn ang="0">
                    <a:pos x="28" y="64"/>
                  </a:cxn>
                  <a:cxn ang="0">
                    <a:pos x="6" y="64"/>
                  </a:cxn>
                  <a:cxn ang="0">
                    <a:pos x="0" y="58"/>
                  </a:cxn>
                  <a:cxn ang="0">
                    <a:pos x="0" y="6"/>
                  </a:cxn>
                  <a:cxn ang="0">
                    <a:pos x="6" y="0"/>
                  </a:cxn>
                  <a:cxn ang="0">
                    <a:pos x="28" y="0"/>
                  </a:cxn>
                  <a:cxn ang="0">
                    <a:pos x="34" y="6"/>
                  </a:cxn>
                  <a:cxn ang="0">
                    <a:pos x="34" y="58"/>
                  </a:cxn>
                </a:cxnLst>
                <a:rect l="0" t="0" r="r" b="b"/>
                <a:pathLst>
                  <a:path w="34" h="64">
                    <a:moveTo>
                      <a:pt x="34" y="58"/>
                    </a:moveTo>
                    <a:cubicBezTo>
                      <a:pt x="34" y="61"/>
                      <a:pt x="31" y="64"/>
                      <a:pt x="28" y="64"/>
                    </a:cubicBezTo>
                    <a:cubicBezTo>
                      <a:pt x="6" y="64"/>
                      <a:pt x="6" y="64"/>
                      <a:pt x="6" y="64"/>
                    </a:cubicBezTo>
                    <a:cubicBezTo>
                      <a:pt x="3" y="64"/>
                      <a:pt x="0" y="61"/>
                      <a:pt x="0" y="58"/>
                    </a:cubicBezTo>
                    <a:cubicBezTo>
                      <a:pt x="0" y="6"/>
                      <a:pt x="0" y="6"/>
                      <a:pt x="0" y="6"/>
                    </a:cubicBezTo>
                    <a:cubicBezTo>
                      <a:pt x="0" y="3"/>
                      <a:pt x="3" y="0"/>
                      <a:pt x="6" y="0"/>
                    </a:cubicBezTo>
                    <a:cubicBezTo>
                      <a:pt x="28" y="0"/>
                      <a:pt x="28" y="0"/>
                      <a:pt x="28" y="0"/>
                    </a:cubicBezTo>
                    <a:cubicBezTo>
                      <a:pt x="31" y="0"/>
                      <a:pt x="34" y="3"/>
                      <a:pt x="34" y="6"/>
                    </a:cubicBezTo>
                    <a:lnTo>
                      <a:pt x="34" y="58"/>
                    </a:lnTo>
                    <a:close/>
                  </a:path>
                </a:pathLst>
              </a:custGeom>
              <a:grpFill/>
              <a:ln w="9525">
                <a:noFill/>
                <a:round/>
                <a:headEnd/>
                <a:tailEnd/>
              </a:ln>
            </p:spPr>
            <p:txBody>
              <a:bodyPr anchor="ctr"/>
              <a:lstStyle/>
              <a:p>
                <a:pPr algn="ctr"/>
                <a:endParaRPr/>
              </a:p>
            </p:txBody>
          </p:sp>
          <p:sp>
            <p:nvSpPr>
              <p:cNvPr id="42" name="Freeform: Shape 47">
                <a:extLst>
                  <a:ext uri="{FF2B5EF4-FFF2-40B4-BE49-F238E27FC236}">
                    <a16:creationId xmlns:a16="http://schemas.microsoft.com/office/drawing/2014/main" id="{3685FE73-B6E2-407B-9672-664E98EF2527}"/>
                  </a:ext>
                </a:extLst>
              </p:cNvPr>
              <p:cNvSpPr>
                <a:spLocks/>
              </p:cNvSpPr>
              <p:nvPr/>
            </p:nvSpPr>
            <p:spPr bwMode="auto">
              <a:xfrm>
                <a:off x="1941513" y="1882774"/>
                <a:ext cx="268288" cy="127000"/>
              </a:xfrm>
              <a:custGeom>
                <a:avLst/>
                <a:gdLst/>
                <a:ahLst/>
                <a:cxnLst>
                  <a:cxn ang="0">
                    <a:pos x="114" y="1"/>
                  </a:cxn>
                  <a:cxn ang="0">
                    <a:pos x="89" y="7"/>
                  </a:cxn>
                  <a:cxn ang="0">
                    <a:pos x="88" y="10"/>
                  </a:cxn>
                  <a:cxn ang="0">
                    <a:pos x="94" y="15"/>
                  </a:cxn>
                  <a:cxn ang="0">
                    <a:pos x="93" y="17"/>
                  </a:cxn>
                  <a:cxn ang="0">
                    <a:pos x="77" y="26"/>
                  </a:cxn>
                  <a:cxn ang="0">
                    <a:pos x="5" y="45"/>
                  </a:cxn>
                  <a:cxn ang="0">
                    <a:pos x="0" y="50"/>
                  </a:cxn>
                  <a:cxn ang="0">
                    <a:pos x="5" y="55"/>
                  </a:cxn>
                  <a:cxn ang="0">
                    <a:pos x="7" y="55"/>
                  </a:cxn>
                  <a:cxn ang="0">
                    <a:pos x="82" y="34"/>
                  </a:cxn>
                  <a:cxn ang="0">
                    <a:pos x="100" y="24"/>
                  </a:cxn>
                  <a:cxn ang="0">
                    <a:pos x="102" y="24"/>
                  </a:cxn>
                  <a:cxn ang="0">
                    <a:pos x="108" y="29"/>
                  </a:cxn>
                  <a:cxn ang="0">
                    <a:pos x="111" y="28"/>
                  </a:cxn>
                  <a:cxn ang="0">
                    <a:pos x="117" y="4"/>
                  </a:cxn>
                  <a:cxn ang="0">
                    <a:pos x="114" y="1"/>
                  </a:cxn>
                </a:cxnLst>
                <a:rect l="0" t="0" r="r" b="b"/>
                <a:pathLst>
                  <a:path w="117" h="55">
                    <a:moveTo>
                      <a:pt x="114" y="1"/>
                    </a:moveTo>
                    <a:cubicBezTo>
                      <a:pt x="89" y="7"/>
                      <a:pt x="89" y="7"/>
                      <a:pt x="89" y="7"/>
                    </a:cubicBezTo>
                    <a:cubicBezTo>
                      <a:pt x="87" y="7"/>
                      <a:pt x="87" y="9"/>
                      <a:pt x="88" y="10"/>
                    </a:cubicBezTo>
                    <a:cubicBezTo>
                      <a:pt x="94" y="15"/>
                      <a:pt x="94" y="15"/>
                      <a:pt x="94" y="15"/>
                    </a:cubicBezTo>
                    <a:cubicBezTo>
                      <a:pt x="94" y="16"/>
                      <a:pt x="94" y="17"/>
                      <a:pt x="93" y="17"/>
                    </a:cubicBezTo>
                    <a:cubicBezTo>
                      <a:pt x="90" y="19"/>
                      <a:pt x="85" y="22"/>
                      <a:pt x="77" y="26"/>
                    </a:cubicBezTo>
                    <a:cubicBezTo>
                      <a:pt x="38" y="47"/>
                      <a:pt x="6" y="45"/>
                      <a:pt x="5" y="45"/>
                    </a:cubicBezTo>
                    <a:cubicBezTo>
                      <a:pt x="3" y="45"/>
                      <a:pt x="0" y="47"/>
                      <a:pt x="0" y="50"/>
                    </a:cubicBezTo>
                    <a:cubicBezTo>
                      <a:pt x="0" y="52"/>
                      <a:pt x="2" y="55"/>
                      <a:pt x="5" y="55"/>
                    </a:cubicBezTo>
                    <a:cubicBezTo>
                      <a:pt x="5" y="55"/>
                      <a:pt x="6" y="55"/>
                      <a:pt x="7" y="55"/>
                    </a:cubicBezTo>
                    <a:cubicBezTo>
                      <a:pt x="15" y="55"/>
                      <a:pt x="46" y="53"/>
                      <a:pt x="82" y="34"/>
                    </a:cubicBezTo>
                    <a:cubicBezTo>
                      <a:pt x="90" y="30"/>
                      <a:pt x="96" y="26"/>
                      <a:pt x="100" y="24"/>
                    </a:cubicBezTo>
                    <a:cubicBezTo>
                      <a:pt x="100" y="23"/>
                      <a:pt x="101" y="23"/>
                      <a:pt x="102" y="24"/>
                    </a:cubicBezTo>
                    <a:cubicBezTo>
                      <a:pt x="108" y="29"/>
                      <a:pt x="108" y="29"/>
                      <a:pt x="108" y="29"/>
                    </a:cubicBezTo>
                    <a:cubicBezTo>
                      <a:pt x="109" y="31"/>
                      <a:pt x="111" y="30"/>
                      <a:pt x="111" y="28"/>
                    </a:cubicBezTo>
                    <a:cubicBezTo>
                      <a:pt x="117" y="4"/>
                      <a:pt x="117" y="4"/>
                      <a:pt x="117" y="4"/>
                    </a:cubicBezTo>
                    <a:cubicBezTo>
                      <a:pt x="117" y="2"/>
                      <a:pt x="116" y="0"/>
                      <a:pt x="114" y="1"/>
                    </a:cubicBezTo>
                  </a:path>
                </a:pathLst>
              </a:custGeom>
              <a:grpFill/>
              <a:ln w="9525">
                <a:noFill/>
                <a:round/>
                <a:headEnd/>
                <a:tailEnd/>
              </a:ln>
            </p:spPr>
            <p:txBody>
              <a:bodyPr anchor="ctr"/>
              <a:lstStyle/>
              <a:p>
                <a:pPr algn="ctr"/>
                <a:endParaRPr/>
              </a:p>
            </p:txBody>
          </p:sp>
        </p:grpSp>
      </p:grpSp>
      <p:sp>
        <p:nvSpPr>
          <p:cNvPr id="2" name="矩形 1"/>
          <p:cNvSpPr/>
          <p:nvPr/>
        </p:nvSpPr>
        <p:spPr>
          <a:xfrm>
            <a:off x="-424116" y="-299649"/>
            <a:ext cx="3320140" cy="1263744"/>
          </a:xfrm>
          <a:prstGeom prst="rect">
            <a:avLst/>
          </a:prstGeom>
        </p:spPr>
        <p:txBody>
          <a:bodyPr wrap="none">
            <a:spAutoFit/>
          </a:bodyPr>
          <a:lstStyle/>
          <a:p>
            <a:pPr lvl="1" algn="just">
              <a:lnSpc>
                <a:spcPct val="173000"/>
              </a:lnSpc>
              <a:spcBef>
                <a:spcPts val="1300"/>
              </a:spcBef>
              <a:spcAft>
                <a:spcPts val="1300"/>
              </a:spcAft>
            </a:pPr>
            <a:r>
              <a:rPr lang="en-US" altLang="zh-CN" sz="4400" b="1" kern="100" dirty="0">
                <a:latin typeface="等线 Light" panose="02010600030101010101" pitchFamily="2" charset="-122"/>
                <a:ea typeface="等线 Light" panose="02010600030101010101" pitchFamily="2" charset="-122"/>
                <a:cs typeface="Times New Roman" panose="02020603050405020304" pitchFamily="18" charset="0"/>
              </a:rPr>
              <a:t>2.</a:t>
            </a:r>
            <a:r>
              <a:rPr lang="zh-CN" altLang="en-US" sz="4400" b="1" kern="100" dirty="0">
                <a:latin typeface="等线 Light" panose="02010600030101010101" pitchFamily="2" charset="-122"/>
                <a:ea typeface="等线 Light" panose="02010600030101010101" pitchFamily="2" charset="-122"/>
                <a:cs typeface="Times New Roman" panose="02020603050405020304" pitchFamily="18" charset="0"/>
              </a:rPr>
              <a:t>等价划分</a:t>
            </a:r>
            <a:endParaRPr lang="zh-CN" altLang="zh-CN" sz="4400" b="1" kern="100" dirty="0">
              <a:effectLst/>
              <a:latin typeface="等线 Light" panose="02010600030101010101" pitchFamily="2" charset="-122"/>
              <a:ea typeface="等线 Light" panose="02010600030101010101" pitchFamily="2" charset="-122"/>
              <a:cs typeface="Times New Roman" panose="02020603050405020304" pitchFamily="18" charset="0"/>
            </a:endParaRPr>
          </a:p>
        </p:txBody>
      </p:sp>
      <p:sp>
        <p:nvSpPr>
          <p:cNvPr id="3" name="矩形 2"/>
          <p:cNvSpPr/>
          <p:nvPr/>
        </p:nvSpPr>
        <p:spPr>
          <a:xfrm>
            <a:off x="374073" y="957000"/>
            <a:ext cx="7973469" cy="4657685"/>
          </a:xfrm>
          <a:prstGeom prst="rect">
            <a:avLst/>
          </a:prstGeom>
        </p:spPr>
        <p:txBody>
          <a:bodyPr wrap="square">
            <a:spAutoFit/>
          </a:bodyPr>
          <a:lstStyle/>
          <a:p>
            <a:pPr fontAlgn="base">
              <a:lnSpc>
                <a:spcPts val="3500"/>
              </a:lnSpc>
              <a:spcBef>
                <a:spcPct val="0"/>
              </a:spcBef>
              <a:spcAft>
                <a:spcPct val="0"/>
              </a:spcAft>
              <a:buSzPct val="70000"/>
              <a:buFont typeface="Wingdings" panose="05000000000000000000" pitchFamily="2" charset="2"/>
              <a:buChar char="l"/>
              <a:defRPr/>
            </a:pPr>
            <a:r>
              <a:rPr lang="zh-CN" altLang="zh-CN" sz="2400" b="1" dirty="0">
                <a:solidFill>
                  <a:prstClr val="black"/>
                </a:solidFill>
                <a:latin typeface="宋体" panose="02010600030101010101" pitchFamily="2" charset="-122"/>
              </a:rPr>
              <a:t>合法输出的等价类</a:t>
            </a:r>
            <a:r>
              <a:rPr lang="zh-CN" altLang="zh-CN" sz="2400" dirty="0">
                <a:solidFill>
                  <a:prstClr val="black"/>
                </a:solidFill>
                <a:latin typeface="宋体" panose="02010600030101010101" pitchFamily="2" charset="-122"/>
              </a:rPr>
              <a:t>有</a:t>
            </a:r>
          </a:p>
          <a:p>
            <a:pPr fontAlgn="base">
              <a:lnSpc>
                <a:spcPts val="3500"/>
              </a:lnSpc>
              <a:spcBef>
                <a:spcPct val="0"/>
              </a:spcBef>
              <a:spcAft>
                <a:spcPct val="0"/>
              </a:spcAft>
              <a:defRPr/>
            </a:pPr>
            <a:r>
              <a:rPr lang="en-US" altLang="zh-CN" sz="2400" dirty="0">
                <a:solidFill>
                  <a:prstClr val="black"/>
                </a:solidFill>
                <a:latin typeface="宋体" panose="02010600030101010101" pitchFamily="2" charset="-122"/>
              </a:rPr>
              <a:t>(1) </a:t>
            </a:r>
            <a:r>
              <a:rPr lang="zh-CN" altLang="zh-CN" sz="2400" dirty="0">
                <a:solidFill>
                  <a:prstClr val="black"/>
                </a:solidFill>
                <a:latin typeface="宋体" panose="02010600030101010101" pitchFamily="2" charset="-122"/>
              </a:rPr>
              <a:t>在计算机能表示的最小负整数和零之间的负整数。</a:t>
            </a:r>
          </a:p>
          <a:p>
            <a:pPr fontAlgn="base">
              <a:lnSpc>
                <a:spcPts val="3500"/>
              </a:lnSpc>
              <a:spcBef>
                <a:spcPct val="0"/>
              </a:spcBef>
              <a:spcAft>
                <a:spcPct val="0"/>
              </a:spcAft>
              <a:defRPr/>
            </a:pPr>
            <a:r>
              <a:rPr lang="en-US" altLang="zh-CN" sz="2400" dirty="0">
                <a:solidFill>
                  <a:prstClr val="black"/>
                </a:solidFill>
                <a:latin typeface="宋体" panose="02010600030101010101" pitchFamily="2" charset="-122"/>
              </a:rPr>
              <a:t>(2) </a:t>
            </a:r>
            <a:r>
              <a:rPr lang="zh-CN" altLang="zh-CN" sz="2400" dirty="0">
                <a:solidFill>
                  <a:prstClr val="black"/>
                </a:solidFill>
                <a:latin typeface="宋体" panose="02010600030101010101" pitchFamily="2" charset="-122"/>
              </a:rPr>
              <a:t>零。</a:t>
            </a:r>
          </a:p>
          <a:p>
            <a:pPr fontAlgn="base">
              <a:lnSpc>
                <a:spcPts val="3500"/>
              </a:lnSpc>
              <a:spcBef>
                <a:spcPct val="0"/>
              </a:spcBef>
              <a:spcAft>
                <a:spcPct val="0"/>
              </a:spcAft>
              <a:defRPr/>
            </a:pPr>
            <a:r>
              <a:rPr lang="en-US" altLang="zh-CN" sz="2400" dirty="0">
                <a:solidFill>
                  <a:prstClr val="black"/>
                </a:solidFill>
                <a:latin typeface="宋体" panose="02010600030101010101" pitchFamily="2" charset="-122"/>
              </a:rPr>
              <a:t>(3) </a:t>
            </a:r>
            <a:r>
              <a:rPr lang="zh-CN" altLang="zh-CN" sz="2400" dirty="0">
                <a:solidFill>
                  <a:prstClr val="black"/>
                </a:solidFill>
                <a:latin typeface="宋体" panose="02010600030101010101" pitchFamily="2" charset="-122"/>
              </a:rPr>
              <a:t>在零和计算机能表示的最大正整数之间的正整数。</a:t>
            </a:r>
          </a:p>
          <a:p>
            <a:pPr fontAlgn="base">
              <a:lnSpc>
                <a:spcPts val="3500"/>
              </a:lnSpc>
              <a:spcBef>
                <a:spcPct val="0"/>
              </a:spcBef>
              <a:spcAft>
                <a:spcPct val="0"/>
              </a:spcAft>
              <a:buSzPct val="70000"/>
              <a:buFont typeface="Wingdings" panose="05000000000000000000" pitchFamily="2" charset="2"/>
              <a:buChar char="l"/>
              <a:defRPr/>
            </a:pPr>
            <a:r>
              <a:rPr lang="zh-CN" altLang="zh-CN" sz="2400" b="1" dirty="0">
                <a:solidFill>
                  <a:prstClr val="black"/>
                </a:solidFill>
                <a:latin typeface="宋体" panose="02010600030101010101" pitchFamily="2" charset="-122"/>
              </a:rPr>
              <a:t>非法输出的等价类</a:t>
            </a:r>
            <a:r>
              <a:rPr lang="zh-CN" altLang="zh-CN" sz="2400" dirty="0">
                <a:solidFill>
                  <a:prstClr val="black"/>
                </a:solidFill>
                <a:latin typeface="宋体" panose="02010600030101010101" pitchFamily="2" charset="-122"/>
              </a:rPr>
              <a:t>有</a:t>
            </a:r>
          </a:p>
          <a:p>
            <a:pPr fontAlgn="base">
              <a:lnSpc>
                <a:spcPts val="3500"/>
              </a:lnSpc>
              <a:spcBef>
                <a:spcPct val="0"/>
              </a:spcBef>
              <a:spcAft>
                <a:spcPct val="0"/>
              </a:spcAft>
              <a:defRPr/>
            </a:pPr>
            <a:r>
              <a:rPr lang="en-US" altLang="zh-CN" sz="2400" dirty="0">
                <a:solidFill>
                  <a:prstClr val="black"/>
                </a:solidFill>
                <a:latin typeface="宋体" panose="02010600030101010101" pitchFamily="2" charset="-122"/>
              </a:rPr>
              <a:t>(1) </a:t>
            </a:r>
            <a:r>
              <a:rPr lang="zh-CN" altLang="zh-CN" sz="2400" dirty="0">
                <a:solidFill>
                  <a:prstClr val="black"/>
                </a:solidFill>
                <a:latin typeface="宋体" panose="02010600030101010101" pitchFamily="2" charset="-122"/>
              </a:rPr>
              <a:t>比计算机能表示的最小负整数还小的负整数。</a:t>
            </a:r>
          </a:p>
          <a:p>
            <a:pPr fontAlgn="base">
              <a:lnSpc>
                <a:spcPts val="3500"/>
              </a:lnSpc>
              <a:spcBef>
                <a:spcPct val="0"/>
              </a:spcBef>
              <a:spcAft>
                <a:spcPct val="0"/>
              </a:spcAft>
              <a:defRPr/>
            </a:pPr>
            <a:r>
              <a:rPr lang="en-US" altLang="zh-CN" sz="2400" dirty="0">
                <a:solidFill>
                  <a:prstClr val="black"/>
                </a:solidFill>
                <a:latin typeface="宋体" panose="02010600030101010101" pitchFamily="2" charset="-122"/>
              </a:rPr>
              <a:t>(2) </a:t>
            </a:r>
            <a:r>
              <a:rPr lang="zh-CN" altLang="zh-CN" sz="2400" dirty="0">
                <a:solidFill>
                  <a:prstClr val="black"/>
                </a:solidFill>
                <a:latin typeface="宋体" panose="02010600030101010101" pitchFamily="2" charset="-122"/>
              </a:rPr>
              <a:t>比计算机能表示的最大正整数还大的正整数。</a:t>
            </a:r>
          </a:p>
          <a:p>
            <a:pPr fontAlgn="base">
              <a:lnSpc>
                <a:spcPts val="3500"/>
              </a:lnSpc>
              <a:spcBef>
                <a:spcPts val="600"/>
              </a:spcBef>
              <a:spcAft>
                <a:spcPct val="0"/>
              </a:spcAft>
              <a:defRPr/>
            </a:pPr>
            <a:r>
              <a:rPr lang="en-US" altLang="zh-CN" sz="2400" dirty="0">
                <a:solidFill>
                  <a:prstClr val="black"/>
                </a:solidFill>
                <a:latin typeface="宋体" panose="02010600030101010101" pitchFamily="2" charset="-122"/>
              </a:rPr>
              <a:t>    </a:t>
            </a:r>
            <a:r>
              <a:rPr lang="zh-CN" altLang="zh-CN" sz="2400" dirty="0">
                <a:solidFill>
                  <a:prstClr val="black"/>
                </a:solidFill>
                <a:latin typeface="宋体" panose="02010600030101010101" pitchFamily="2" charset="-122"/>
              </a:rPr>
              <a:t>因为所用的计算机字长</a:t>
            </a:r>
            <a:r>
              <a:rPr lang="en-US" altLang="zh-CN" sz="2400" dirty="0">
                <a:solidFill>
                  <a:prstClr val="black"/>
                </a:solidFill>
                <a:latin typeface="宋体" panose="02010600030101010101" pitchFamily="2" charset="-122"/>
              </a:rPr>
              <a:t>16</a:t>
            </a:r>
            <a:r>
              <a:rPr lang="zh-CN" altLang="zh-CN" sz="2400" dirty="0">
                <a:solidFill>
                  <a:prstClr val="black"/>
                </a:solidFill>
                <a:latin typeface="宋体" panose="02010600030101010101" pitchFamily="2" charset="-122"/>
              </a:rPr>
              <a:t>位，用二进制补码表示整数，所以能表示的最小负整数是</a:t>
            </a:r>
            <a:r>
              <a:rPr lang="en-US" altLang="zh-CN" sz="2400" dirty="0">
                <a:solidFill>
                  <a:prstClr val="black"/>
                </a:solidFill>
                <a:latin typeface="宋体" panose="02010600030101010101" pitchFamily="2" charset="-122"/>
              </a:rPr>
              <a:t>-32 768</a:t>
            </a:r>
            <a:r>
              <a:rPr lang="zh-CN" altLang="zh-CN" sz="2400" dirty="0">
                <a:solidFill>
                  <a:prstClr val="black"/>
                </a:solidFill>
                <a:latin typeface="宋体" panose="02010600030101010101" pitchFamily="2" charset="-122"/>
              </a:rPr>
              <a:t>，能表示的最大正整数是</a:t>
            </a:r>
            <a:r>
              <a:rPr lang="en-US" altLang="zh-CN" sz="2400" dirty="0">
                <a:solidFill>
                  <a:prstClr val="black"/>
                </a:solidFill>
                <a:latin typeface="宋体" panose="02010600030101010101" pitchFamily="2" charset="-122"/>
              </a:rPr>
              <a:t>32 767</a:t>
            </a:r>
            <a:r>
              <a:rPr lang="zh-CN" altLang="zh-CN" sz="2400" dirty="0">
                <a:solidFill>
                  <a:prstClr val="black"/>
                </a:solidFill>
                <a:latin typeface="宋体" panose="02010600030101010101" pitchFamily="2" charset="-122"/>
              </a:rPr>
              <a:t>。</a:t>
            </a:r>
            <a:endParaRPr lang="zh-CN" altLang="zh-CN" sz="2300" dirty="0">
              <a:solidFill>
                <a:prstClr val="black"/>
              </a:solidFill>
              <a:latin typeface="宋体" panose="02010600030101010101" pitchFamily="2" charset="-122"/>
            </a:endParaRPr>
          </a:p>
        </p:txBody>
      </p:sp>
    </p:spTree>
    <p:extLst>
      <p:ext uri="{BB962C8B-B14F-4D97-AF65-F5344CB8AC3E}">
        <p14:creationId xmlns:p14="http://schemas.microsoft.com/office/powerpoint/2010/main" val="2311989187"/>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千图PPT彼岸天：ID 8661124库_组合 1">
            <a:extLst>
              <a:ext uri="{FF2B5EF4-FFF2-40B4-BE49-F238E27FC236}">
                <a16:creationId xmlns:a16="http://schemas.microsoft.com/office/drawing/2014/main" id="{6E71EC81-7466-4A70-983B-21AF2BE29530}"/>
              </a:ext>
            </a:extLst>
          </p:cNvPr>
          <p:cNvGrpSpPr/>
          <p:nvPr>
            <p:custDataLst>
              <p:tags r:id="rId1"/>
            </p:custDataLst>
          </p:nvPr>
        </p:nvGrpSpPr>
        <p:grpSpPr>
          <a:xfrm>
            <a:off x="9633523" y="2618695"/>
            <a:ext cx="1460897" cy="1252732"/>
            <a:chOff x="5270306" y="2180518"/>
            <a:chExt cx="1745436" cy="1450986"/>
          </a:xfrm>
        </p:grpSpPr>
        <p:sp>
          <p:nvSpPr>
            <p:cNvPr id="5" name="Hexagon 30">
              <a:extLst>
                <a:ext uri="{FF2B5EF4-FFF2-40B4-BE49-F238E27FC236}">
                  <a16:creationId xmlns:a16="http://schemas.microsoft.com/office/drawing/2014/main" id="{26863F5A-AE88-4EFF-AED4-4D317B98722C}"/>
                </a:ext>
              </a:extLst>
            </p:cNvPr>
            <p:cNvSpPr>
              <a:spLocks/>
            </p:cNvSpPr>
            <p:nvPr/>
          </p:nvSpPr>
          <p:spPr bwMode="gray">
            <a:xfrm>
              <a:off x="5270306" y="2180518"/>
              <a:ext cx="1745436" cy="1450986"/>
            </a:xfrm>
            <a:prstGeom prst="hexagon">
              <a:avLst>
                <a:gd name="adj" fmla="val 28916"/>
                <a:gd name="vf" fmla="val 115470"/>
              </a:avLst>
            </a:prstGeom>
            <a:solidFill>
              <a:schemeClr val="bg1">
                <a:lumMod val="75000"/>
              </a:schemeClr>
            </a:solidFill>
            <a:ln w="28575">
              <a:solidFill>
                <a:schemeClr val="bg1"/>
              </a:solidFill>
              <a:miter lim="800000"/>
              <a:headEnd/>
              <a:tailEnd/>
            </a:ln>
            <a:effectLst/>
            <a:extLst/>
          </p:spPr>
          <p:txBody>
            <a:bodyPr anchor="ctr"/>
            <a:lstStyle/>
            <a:p>
              <a:pPr algn="ctr"/>
              <a:endParaRPr/>
            </a:p>
          </p:txBody>
        </p:sp>
        <p:sp>
          <p:nvSpPr>
            <p:cNvPr id="6" name="Hexagon 31">
              <a:extLst>
                <a:ext uri="{FF2B5EF4-FFF2-40B4-BE49-F238E27FC236}">
                  <a16:creationId xmlns:a16="http://schemas.microsoft.com/office/drawing/2014/main" id="{9CF2B3F7-501B-4B35-8FAD-5D85B742639A}"/>
                </a:ext>
              </a:extLst>
            </p:cNvPr>
            <p:cNvSpPr>
              <a:spLocks/>
            </p:cNvSpPr>
            <p:nvPr/>
          </p:nvSpPr>
          <p:spPr bwMode="gray">
            <a:xfrm>
              <a:off x="5372577" y="2267926"/>
              <a:ext cx="1534075" cy="1276168"/>
            </a:xfrm>
            <a:prstGeom prst="hexagon">
              <a:avLst>
                <a:gd name="adj" fmla="val 28896"/>
                <a:gd name="vf" fmla="val 115470"/>
              </a:avLst>
            </a:prstGeom>
            <a:solidFill>
              <a:schemeClr val="accent2"/>
            </a:solidFill>
            <a:ln w="9525">
              <a:noFill/>
              <a:miter lim="800000"/>
              <a:headEnd/>
              <a:tailEnd/>
            </a:ln>
            <a:effectLst/>
            <a:extLst/>
          </p:spPr>
          <p:txBody>
            <a:bodyPr anchor="ctr"/>
            <a:lstStyle/>
            <a:p>
              <a:pPr algn="ctr"/>
              <a:endParaRPr/>
            </a:p>
          </p:txBody>
        </p:sp>
        <p:grpSp>
          <p:nvGrpSpPr>
            <p:cNvPr id="7" name="Group 36">
              <a:extLst>
                <a:ext uri="{FF2B5EF4-FFF2-40B4-BE49-F238E27FC236}">
                  <a16:creationId xmlns:a16="http://schemas.microsoft.com/office/drawing/2014/main" id="{647C257C-3997-4B64-A9BE-B67C7FF06298}"/>
                </a:ext>
              </a:extLst>
            </p:cNvPr>
            <p:cNvGrpSpPr/>
            <p:nvPr/>
          </p:nvGrpSpPr>
          <p:grpSpPr>
            <a:xfrm>
              <a:off x="5891153" y="2673522"/>
              <a:ext cx="530065" cy="464967"/>
              <a:chOff x="8356601" y="1371599"/>
              <a:chExt cx="271463" cy="238125"/>
            </a:xfrm>
            <a:solidFill>
              <a:schemeClr val="bg1"/>
            </a:solidFill>
          </p:grpSpPr>
          <p:sp>
            <p:nvSpPr>
              <p:cNvPr id="11" name="Freeform: Shape 37">
                <a:extLst>
                  <a:ext uri="{FF2B5EF4-FFF2-40B4-BE49-F238E27FC236}">
                    <a16:creationId xmlns:a16="http://schemas.microsoft.com/office/drawing/2014/main" id="{B0CE28B2-E0CD-4D1B-B3D2-3257D90D8D36}"/>
                  </a:ext>
                </a:extLst>
              </p:cNvPr>
              <p:cNvSpPr>
                <a:spLocks/>
              </p:cNvSpPr>
              <p:nvPr/>
            </p:nvSpPr>
            <p:spPr bwMode="auto">
              <a:xfrm>
                <a:off x="8462963" y="1484311"/>
                <a:ext cx="133350" cy="125413"/>
              </a:xfrm>
              <a:custGeom>
                <a:avLst/>
                <a:gdLst/>
                <a:ahLst/>
                <a:cxnLst>
                  <a:cxn ang="0">
                    <a:pos x="12" y="10"/>
                  </a:cxn>
                  <a:cxn ang="0">
                    <a:pos x="6" y="22"/>
                  </a:cxn>
                  <a:cxn ang="0">
                    <a:pos x="12" y="35"/>
                  </a:cxn>
                  <a:cxn ang="0">
                    <a:pos x="24" y="40"/>
                  </a:cxn>
                  <a:cxn ang="0">
                    <a:pos x="37" y="35"/>
                  </a:cxn>
                  <a:cxn ang="0">
                    <a:pos x="42" y="22"/>
                  </a:cxn>
                  <a:cxn ang="0">
                    <a:pos x="37" y="10"/>
                  </a:cxn>
                  <a:cxn ang="0">
                    <a:pos x="24" y="4"/>
                  </a:cxn>
                  <a:cxn ang="0">
                    <a:pos x="12" y="10"/>
                  </a:cxn>
                  <a:cxn ang="0">
                    <a:pos x="50" y="54"/>
                  </a:cxn>
                  <a:cxn ang="0">
                    <a:pos x="38" y="42"/>
                  </a:cxn>
                  <a:cxn ang="0">
                    <a:pos x="37" y="41"/>
                  </a:cxn>
                  <a:cxn ang="0">
                    <a:pos x="36" y="41"/>
                  </a:cxn>
                  <a:cxn ang="0">
                    <a:pos x="24" y="45"/>
                  </a:cxn>
                  <a:cxn ang="0">
                    <a:pos x="24" y="45"/>
                  </a:cxn>
                  <a:cxn ang="0">
                    <a:pos x="9" y="38"/>
                  </a:cxn>
                  <a:cxn ang="0">
                    <a:pos x="9" y="7"/>
                  </a:cxn>
                  <a:cxn ang="0">
                    <a:pos x="24" y="0"/>
                  </a:cxn>
                  <a:cxn ang="0">
                    <a:pos x="40" y="7"/>
                  </a:cxn>
                  <a:cxn ang="0">
                    <a:pos x="47" y="20"/>
                  </a:cxn>
                  <a:cxn ang="0">
                    <a:pos x="44" y="34"/>
                  </a:cxn>
                  <a:cxn ang="0">
                    <a:pos x="44" y="36"/>
                  </a:cxn>
                  <a:cxn ang="0">
                    <a:pos x="56" y="48"/>
                  </a:cxn>
                  <a:cxn ang="0">
                    <a:pos x="57" y="51"/>
                  </a:cxn>
                  <a:cxn ang="0">
                    <a:pos x="56" y="54"/>
                  </a:cxn>
                  <a:cxn ang="0">
                    <a:pos x="56" y="54"/>
                  </a:cxn>
                  <a:cxn ang="0">
                    <a:pos x="54" y="55"/>
                  </a:cxn>
                  <a:cxn ang="0">
                    <a:pos x="50" y="54"/>
                  </a:cxn>
                </a:cxnLst>
                <a:rect l="0" t="0" r="r" b="b"/>
                <a:pathLst>
                  <a:path w="58" h="55">
                    <a:moveTo>
                      <a:pt x="12" y="10"/>
                    </a:moveTo>
                    <a:cubicBezTo>
                      <a:pt x="8" y="13"/>
                      <a:pt x="6" y="18"/>
                      <a:pt x="6" y="22"/>
                    </a:cubicBezTo>
                    <a:cubicBezTo>
                      <a:pt x="6" y="27"/>
                      <a:pt x="8" y="32"/>
                      <a:pt x="12" y="35"/>
                    </a:cubicBezTo>
                    <a:cubicBezTo>
                      <a:pt x="15" y="39"/>
                      <a:pt x="20" y="40"/>
                      <a:pt x="24" y="40"/>
                    </a:cubicBezTo>
                    <a:cubicBezTo>
                      <a:pt x="29" y="40"/>
                      <a:pt x="34" y="39"/>
                      <a:pt x="37" y="35"/>
                    </a:cubicBezTo>
                    <a:cubicBezTo>
                      <a:pt x="41" y="32"/>
                      <a:pt x="42" y="27"/>
                      <a:pt x="42" y="22"/>
                    </a:cubicBezTo>
                    <a:cubicBezTo>
                      <a:pt x="42" y="18"/>
                      <a:pt x="41" y="13"/>
                      <a:pt x="37" y="10"/>
                    </a:cubicBezTo>
                    <a:cubicBezTo>
                      <a:pt x="34" y="6"/>
                      <a:pt x="29" y="4"/>
                      <a:pt x="24" y="4"/>
                    </a:cubicBezTo>
                    <a:cubicBezTo>
                      <a:pt x="20" y="4"/>
                      <a:pt x="15" y="6"/>
                      <a:pt x="12" y="10"/>
                    </a:cubicBezTo>
                    <a:moveTo>
                      <a:pt x="50" y="54"/>
                    </a:moveTo>
                    <a:cubicBezTo>
                      <a:pt x="38" y="42"/>
                      <a:pt x="38" y="42"/>
                      <a:pt x="38" y="42"/>
                    </a:cubicBezTo>
                    <a:cubicBezTo>
                      <a:pt x="38" y="41"/>
                      <a:pt x="37" y="41"/>
                      <a:pt x="37" y="41"/>
                    </a:cubicBezTo>
                    <a:cubicBezTo>
                      <a:pt x="36" y="41"/>
                      <a:pt x="36" y="41"/>
                      <a:pt x="36" y="41"/>
                    </a:cubicBezTo>
                    <a:cubicBezTo>
                      <a:pt x="32" y="44"/>
                      <a:pt x="28" y="45"/>
                      <a:pt x="24" y="45"/>
                    </a:cubicBezTo>
                    <a:cubicBezTo>
                      <a:pt x="24" y="45"/>
                      <a:pt x="24" y="45"/>
                      <a:pt x="24" y="45"/>
                    </a:cubicBezTo>
                    <a:cubicBezTo>
                      <a:pt x="18" y="45"/>
                      <a:pt x="13" y="42"/>
                      <a:pt x="9" y="38"/>
                    </a:cubicBezTo>
                    <a:cubicBezTo>
                      <a:pt x="0" y="29"/>
                      <a:pt x="0" y="15"/>
                      <a:pt x="9" y="7"/>
                    </a:cubicBezTo>
                    <a:cubicBezTo>
                      <a:pt x="13" y="3"/>
                      <a:pt x="19" y="0"/>
                      <a:pt x="24" y="0"/>
                    </a:cubicBezTo>
                    <a:cubicBezTo>
                      <a:pt x="30" y="0"/>
                      <a:pt x="36" y="3"/>
                      <a:pt x="40" y="7"/>
                    </a:cubicBezTo>
                    <a:cubicBezTo>
                      <a:pt x="44" y="10"/>
                      <a:pt x="46" y="15"/>
                      <a:pt x="47" y="20"/>
                    </a:cubicBezTo>
                    <a:cubicBezTo>
                      <a:pt x="47" y="24"/>
                      <a:pt x="46" y="29"/>
                      <a:pt x="44" y="34"/>
                    </a:cubicBezTo>
                    <a:cubicBezTo>
                      <a:pt x="43" y="34"/>
                      <a:pt x="43" y="35"/>
                      <a:pt x="44" y="36"/>
                    </a:cubicBezTo>
                    <a:cubicBezTo>
                      <a:pt x="56" y="48"/>
                      <a:pt x="56" y="48"/>
                      <a:pt x="56" y="48"/>
                    </a:cubicBezTo>
                    <a:cubicBezTo>
                      <a:pt x="57" y="49"/>
                      <a:pt x="57" y="50"/>
                      <a:pt x="57" y="51"/>
                    </a:cubicBezTo>
                    <a:cubicBezTo>
                      <a:pt x="58" y="52"/>
                      <a:pt x="57" y="53"/>
                      <a:pt x="56" y="54"/>
                    </a:cubicBezTo>
                    <a:cubicBezTo>
                      <a:pt x="56" y="54"/>
                      <a:pt x="56" y="54"/>
                      <a:pt x="56" y="54"/>
                    </a:cubicBezTo>
                    <a:cubicBezTo>
                      <a:pt x="55" y="55"/>
                      <a:pt x="55" y="55"/>
                      <a:pt x="54" y="55"/>
                    </a:cubicBezTo>
                    <a:cubicBezTo>
                      <a:pt x="52" y="55"/>
                      <a:pt x="51" y="55"/>
                      <a:pt x="50" y="54"/>
                    </a:cubicBezTo>
                  </a:path>
                </a:pathLst>
              </a:custGeom>
              <a:grpFill/>
              <a:ln w="9525">
                <a:noFill/>
                <a:round/>
                <a:headEnd/>
                <a:tailEnd/>
              </a:ln>
            </p:spPr>
            <p:txBody>
              <a:bodyPr anchor="ctr"/>
              <a:lstStyle/>
              <a:p>
                <a:pPr algn="ctr"/>
                <a:endParaRPr/>
              </a:p>
            </p:txBody>
          </p:sp>
          <p:sp>
            <p:nvSpPr>
              <p:cNvPr id="12" name="Freeform: Shape 38">
                <a:extLst>
                  <a:ext uri="{FF2B5EF4-FFF2-40B4-BE49-F238E27FC236}">
                    <a16:creationId xmlns:a16="http://schemas.microsoft.com/office/drawing/2014/main" id="{27FBD23C-9563-441D-8FE9-23F965CB4168}"/>
                  </a:ext>
                </a:extLst>
              </p:cNvPr>
              <p:cNvSpPr>
                <a:spLocks/>
              </p:cNvSpPr>
              <p:nvPr/>
            </p:nvSpPr>
            <p:spPr bwMode="auto">
              <a:xfrm>
                <a:off x="8356601" y="1371599"/>
                <a:ext cx="271463" cy="204788"/>
              </a:xfrm>
              <a:custGeom>
                <a:avLst/>
                <a:gdLst/>
                <a:ahLst/>
                <a:cxnLst>
                  <a:cxn ang="0">
                    <a:pos x="100" y="21"/>
                  </a:cxn>
                  <a:cxn ang="0">
                    <a:pos x="19" y="21"/>
                  </a:cxn>
                  <a:cxn ang="0">
                    <a:pos x="14" y="26"/>
                  </a:cxn>
                  <a:cxn ang="0">
                    <a:pos x="6" y="70"/>
                  </a:cxn>
                  <a:cxn ang="0">
                    <a:pos x="6" y="69"/>
                  </a:cxn>
                  <a:cxn ang="0">
                    <a:pos x="6" y="17"/>
                  </a:cxn>
                  <a:cxn ang="0">
                    <a:pos x="7" y="15"/>
                  </a:cxn>
                  <a:cxn ang="0">
                    <a:pos x="11" y="15"/>
                  </a:cxn>
                  <a:cxn ang="0">
                    <a:pos x="19" y="10"/>
                  </a:cxn>
                  <a:cxn ang="0">
                    <a:pos x="19" y="9"/>
                  </a:cxn>
                  <a:cxn ang="0">
                    <a:pos x="22" y="6"/>
                  </a:cxn>
                  <a:cxn ang="0">
                    <a:pos x="36" y="6"/>
                  </a:cxn>
                  <a:cxn ang="0">
                    <a:pos x="39" y="9"/>
                  </a:cxn>
                  <a:cxn ang="0">
                    <a:pos x="39" y="10"/>
                  </a:cxn>
                  <a:cxn ang="0">
                    <a:pos x="46" y="15"/>
                  </a:cxn>
                  <a:cxn ang="0">
                    <a:pos x="99" y="15"/>
                  </a:cxn>
                  <a:cxn ang="0">
                    <a:pos x="101" y="17"/>
                  </a:cxn>
                  <a:cxn ang="0">
                    <a:pos x="101" y="20"/>
                  </a:cxn>
                  <a:cxn ang="0">
                    <a:pos x="100" y="21"/>
                  </a:cxn>
                  <a:cxn ang="0">
                    <a:pos x="114" y="21"/>
                  </a:cxn>
                  <a:cxn ang="0">
                    <a:pos x="108" y="21"/>
                  </a:cxn>
                  <a:cxn ang="0">
                    <a:pos x="107" y="20"/>
                  </a:cxn>
                  <a:cxn ang="0">
                    <a:pos x="107" y="17"/>
                  </a:cxn>
                  <a:cxn ang="0">
                    <a:pos x="99" y="9"/>
                  </a:cxn>
                  <a:cxn ang="0">
                    <a:pos x="46" y="9"/>
                  </a:cxn>
                  <a:cxn ang="0">
                    <a:pos x="45" y="7"/>
                  </a:cxn>
                  <a:cxn ang="0">
                    <a:pos x="44" y="6"/>
                  </a:cxn>
                  <a:cxn ang="0">
                    <a:pos x="36" y="0"/>
                  </a:cxn>
                  <a:cxn ang="0">
                    <a:pos x="22" y="0"/>
                  </a:cxn>
                  <a:cxn ang="0">
                    <a:pos x="14" y="6"/>
                  </a:cxn>
                  <a:cxn ang="0">
                    <a:pos x="13" y="7"/>
                  </a:cxn>
                  <a:cxn ang="0">
                    <a:pos x="11" y="9"/>
                  </a:cxn>
                  <a:cxn ang="0">
                    <a:pos x="7" y="9"/>
                  </a:cxn>
                  <a:cxn ang="0">
                    <a:pos x="0" y="17"/>
                  </a:cxn>
                  <a:cxn ang="0">
                    <a:pos x="0" y="82"/>
                  </a:cxn>
                  <a:cxn ang="0">
                    <a:pos x="6" y="89"/>
                  </a:cxn>
                  <a:cxn ang="0">
                    <a:pos x="7" y="89"/>
                  </a:cxn>
                  <a:cxn ang="0">
                    <a:pos x="47" y="89"/>
                  </a:cxn>
                  <a:cxn ang="0">
                    <a:pos x="48" y="87"/>
                  </a:cxn>
                  <a:cxn ang="0">
                    <a:pos x="50" y="51"/>
                  </a:cxn>
                  <a:cxn ang="0">
                    <a:pos x="70" y="43"/>
                  </a:cxn>
                  <a:cxn ang="0">
                    <a:pos x="90" y="51"/>
                  </a:cxn>
                  <a:cxn ang="0">
                    <a:pos x="97" y="67"/>
                  </a:cxn>
                  <a:cxn ang="0">
                    <a:pos x="95" y="83"/>
                  </a:cxn>
                  <a:cxn ang="0">
                    <a:pos x="95" y="85"/>
                  </a:cxn>
                  <a:cxn ang="0">
                    <a:pos x="99" y="89"/>
                  </a:cxn>
                  <a:cxn ang="0">
                    <a:pos x="100" y="89"/>
                  </a:cxn>
                  <a:cxn ang="0">
                    <a:pos x="102" y="89"/>
                  </a:cxn>
                  <a:cxn ang="0">
                    <a:pos x="108" y="85"/>
                  </a:cxn>
                  <a:cxn ang="0">
                    <a:pos x="118" y="26"/>
                  </a:cxn>
                  <a:cxn ang="0">
                    <a:pos x="114" y="21"/>
                  </a:cxn>
                </a:cxnLst>
                <a:rect l="0" t="0" r="r" b="b"/>
                <a:pathLst>
                  <a:path w="118" h="89">
                    <a:moveTo>
                      <a:pt x="100" y="21"/>
                    </a:moveTo>
                    <a:cubicBezTo>
                      <a:pt x="19" y="21"/>
                      <a:pt x="19" y="21"/>
                      <a:pt x="19" y="21"/>
                    </a:cubicBezTo>
                    <a:cubicBezTo>
                      <a:pt x="17" y="21"/>
                      <a:pt x="14" y="23"/>
                      <a:pt x="14" y="26"/>
                    </a:cubicBezTo>
                    <a:cubicBezTo>
                      <a:pt x="6" y="70"/>
                      <a:pt x="6" y="70"/>
                      <a:pt x="6" y="70"/>
                    </a:cubicBezTo>
                    <a:cubicBezTo>
                      <a:pt x="6" y="70"/>
                      <a:pt x="6" y="71"/>
                      <a:pt x="6" y="69"/>
                    </a:cubicBezTo>
                    <a:cubicBezTo>
                      <a:pt x="6" y="17"/>
                      <a:pt x="6" y="17"/>
                      <a:pt x="6" y="17"/>
                    </a:cubicBezTo>
                    <a:cubicBezTo>
                      <a:pt x="6" y="16"/>
                      <a:pt x="6" y="15"/>
                      <a:pt x="7" y="15"/>
                    </a:cubicBezTo>
                    <a:cubicBezTo>
                      <a:pt x="11" y="15"/>
                      <a:pt x="11" y="15"/>
                      <a:pt x="11" y="15"/>
                    </a:cubicBezTo>
                    <a:cubicBezTo>
                      <a:pt x="15" y="15"/>
                      <a:pt x="17" y="12"/>
                      <a:pt x="19" y="10"/>
                    </a:cubicBezTo>
                    <a:cubicBezTo>
                      <a:pt x="19" y="10"/>
                      <a:pt x="19" y="10"/>
                      <a:pt x="19" y="9"/>
                    </a:cubicBezTo>
                    <a:cubicBezTo>
                      <a:pt x="20" y="7"/>
                      <a:pt x="21" y="6"/>
                      <a:pt x="22" y="6"/>
                    </a:cubicBezTo>
                    <a:cubicBezTo>
                      <a:pt x="36" y="6"/>
                      <a:pt x="36" y="6"/>
                      <a:pt x="36" y="6"/>
                    </a:cubicBezTo>
                    <a:cubicBezTo>
                      <a:pt x="36" y="6"/>
                      <a:pt x="37" y="6"/>
                      <a:pt x="39" y="9"/>
                    </a:cubicBezTo>
                    <a:cubicBezTo>
                      <a:pt x="39" y="9"/>
                      <a:pt x="39" y="10"/>
                      <a:pt x="39" y="10"/>
                    </a:cubicBezTo>
                    <a:cubicBezTo>
                      <a:pt x="40" y="12"/>
                      <a:pt x="42" y="15"/>
                      <a:pt x="46" y="15"/>
                    </a:cubicBezTo>
                    <a:cubicBezTo>
                      <a:pt x="99" y="15"/>
                      <a:pt x="99" y="15"/>
                      <a:pt x="99" y="15"/>
                    </a:cubicBezTo>
                    <a:cubicBezTo>
                      <a:pt x="100" y="15"/>
                      <a:pt x="101" y="16"/>
                      <a:pt x="101" y="17"/>
                    </a:cubicBezTo>
                    <a:cubicBezTo>
                      <a:pt x="101" y="20"/>
                      <a:pt x="101" y="20"/>
                      <a:pt x="101" y="20"/>
                    </a:cubicBezTo>
                    <a:cubicBezTo>
                      <a:pt x="101" y="20"/>
                      <a:pt x="101" y="21"/>
                      <a:pt x="100" y="21"/>
                    </a:cubicBezTo>
                    <a:moveTo>
                      <a:pt x="114" y="21"/>
                    </a:moveTo>
                    <a:cubicBezTo>
                      <a:pt x="108" y="21"/>
                      <a:pt x="108" y="21"/>
                      <a:pt x="108" y="21"/>
                    </a:cubicBezTo>
                    <a:cubicBezTo>
                      <a:pt x="107" y="21"/>
                      <a:pt x="107" y="20"/>
                      <a:pt x="107" y="20"/>
                    </a:cubicBezTo>
                    <a:cubicBezTo>
                      <a:pt x="107" y="17"/>
                      <a:pt x="107" y="17"/>
                      <a:pt x="107" y="17"/>
                    </a:cubicBezTo>
                    <a:cubicBezTo>
                      <a:pt x="107" y="13"/>
                      <a:pt x="104" y="9"/>
                      <a:pt x="99" y="9"/>
                    </a:cubicBezTo>
                    <a:cubicBezTo>
                      <a:pt x="46" y="9"/>
                      <a:pt x="46" y="9"/>
                      <a:pt x="46" y="9"/>
                    </a:cubicBezTo>
                    <a:cubicBezTo>
                      <a:pt x="46" y="9"/>
                      <a:pt x="45" y="9"/>
                      <a:pt x="45" y="7"/>
                    </a:cubicBezTo>
                    <a:cubicBezTo>
                      <a:pt x="44" y="7"/>
                      <a:pt x="44" y="7"/>
                      <a:pt x="44" y="6"/>
                    </a:cubicBezTo>
                    <a:cubicBezTo>
                      <a:pt x="42" y="1"/>
                      <a:pt x="38" y="0"/>
                      <a:pt x="36" y="0"/>
                    </a:cubicBezTo>
                    <a:cubicBezTo>
                      <a:pt x="22" y="0"/>
                      <a:pt x="22" y="0"/>
                      <a:pt x="22" y="0"/>
                    </a:cubicBezTo>
                    <a:cubicBezTo>
                      <a:pt x="18" y="0"/>
                      <a:pt x="16" y="2"/>
                      <a:pt x="14" y="6"/>
                    </a:cubicBezTo>
                    <a:cubicBezTo>
                      <a:pt x="14" y="6"/>
                      <a:pt x="13" y="7"/>
                      <a:pt x="13" y="7"/>
                    </a:cubicBezTo>
                    <a:cubicBezTo>
                      <a:pt x="12" y="8"/>
                      <a:pt x="12" y="9"/>
                      <a:pt x="11" y="9"/>
                    </a:cubicBezTo>
                    <a:cubicBezTo>
                      <a:pt x="7" y="9"/>
                      <a:pt x="7" y="9"/>
                      <a:pt x="7" y="9"/>
                    </a:cubicBezTo>
                    <a:cubicBezTo>
                      <a:pt x="3" y="9"/>
                      <a:pt x="0" y="13"/>
                      <a:pt x="0" y="17"/>
                    </a:cubicBezTo>
                    <a:cubicBezTo>
                      <a:pt x="0" y="82"/>
                      <a:pt x="0" y="82"/>
                      <a:pt x="0" y="82"/>
                    </a:cubicBezTo>
                    <a:cubicBezTo>
                      <a:pt x="0" y="85"/>
                      <a:pt x="2" y="89"/>
                      <a:pt x="6" y="89"/>
                    </a:cubicBezTo>
                    <a:cubicBezTo>
                      <a:pt x="6" y="89"/>
                      <a:pt x="7" y="89"/>
                      <a:pt x="7" y="89"/>
                    </a:cubicBezTo>
                    <a:cubicBezTo>
                      <a:pt x="47" y="89"/>
                      <a:pt x="47" y="89"/>
                      <a:pt x="47" y="89"/>
                    </a:cubicBezTo>
                    <a:cubicBezTo>
                      <a:pt x="49" y="89"/>
                      <a:pt x="48" y="88"/>
                      <a:pt x="48" y="87"/>
                    </a:cubicBezTo>
                    <a:cubicBezTo>
                      <a:pt x="40" y="77"/>
                      <a:pt x="41" y="61"/>
                      <a:pt x="50" y="51"/>
                    </a:cubicBezTo>
                    <a:cubicBezTo>
                      <a:pt x="56" y="46"/>
                      <a:pt x="63" y="43"/>
                      <a:pt x="70" y="43"/>
                    </a:cubicBezTo>
                    <a:cubicBezTo>
                      <a:pt x="77" y="43"/>
                      <a:pt x="84" y="46"/>
                      <a:pt x="90" y="51"/>
                    </a:cubicBezTo>
                    <a:cubicBezTo>
                      <a:pt x="94" y="56"/>
                      <a:pt x="97" y="61"/>
                      <a:pt x="97" y="67"/>
                    </a:cubicBezTo>
                    <a:cubicBezTo>
                      <a:pt x="98" y="73"/>
                      <a:pt x="97" y="78"/>
                      <a:pt x="95" y="83"/>
                    </a:cubicBezTo>
                    <a:cubicBezTo>
                      <a:pt x="95" y="83"/>
                      <a:pt x="94" y="84"/>
                      <a:pt x="95" y="85"/>
                    </a:cubicBezTo>
                    <a:cubicBezTo>
                      <a:pt x="99" y="89"/>
                      <a:pt x="99" y="89"/>
                      <a:pt x="99" y="89"/>
                    </a:cubicBezTo>
                    <a:cubicBezTo>
                      <a:pt x="99" y="89"/>
                      <a:pt x="100" y="89"/>
                      <a:pt x="100" y="89"/>
                    </a:cubicBezTo>
                    <a:cubicBezTo>
                      <a:pt x="102" y="89"/>
                      <a:pt x="102" y="89"/>
                      <a:pt x="102" y="89"/>
                    </a:cubicBezTo>
                    <a:cubicBezTo>
                      <a:pt x="105" y="89"/>
                      <a:pt x="107" y="87"/>
                      <a:pt x="108" y="85"/>
                    </a:cubicBezTo>
                    <a:cubicBezTo>
                      <a:pt x="118" y="26"/>
                      <a:pt x="118" y="26"/>
                      <a:pt x="118" y="26"/>
                    </a:cubicBezTo>
                    <a:cubicBezTo>
                      <a:pt x="118" y="23"/>
                      <a:pt x="117" y="21"/>
                      <a:pt x="114" y="21"/>
                    </a:cubicBezTo>
                  </a:path>
                </a:pathLst>
              </a:custGeom>
              <a:grpFill/>
              <a:ln w="9525">
                <a:noFill/>
                <a:round/>
                <a:headEnd/>
                <a:tailEnd/>
              </a:ln>
            </p:spPr>
            <p:txBody>
              <a:bodyPr anchor="ctr"/>
              <a:lstStyle/>
              <a:p>
                <a:pPr algn="ctr"/>
                <a:endParaRPr/>
              </a:p>
            </p:txBody>
          </p:sp>
        </p:grpSp>
      </p:grpSp>
      <p:grpSp>
        <p:nvGrpSpPr>
          <p:cNvPr id="13" name="千图PPT彼岸天：ID 8661124库_组合 41">
            <a:extLst>
              <a:ext uri="{FF2B5EF4-FFF2-40B4-BE49-F238E27FC236}">
                <a16:creationId xmlns:a16="http://schemas.microsoft.com/office/drawing/2014/main" id="{81710613-9F49-4A2D-BE0D-42159113ADF9}"/>
              </a:ext>
            </a:extLst>
          </p:cNvPr>
          <p:cNvGrpSpPr/>
          <p:nvPr>
            <p:custDataLst>
              <p:tags r:id="rId2"/>
            </p:custDataLst>
          </p:nvPr>
        </p:nvGrpSpPr>
        <p:grpSpPr>
          <a:xfrm>
            <a:off x="8336038" y="3207514"/>
            <a:ext cx="1581491" cy="1387715"/>
            <a:chOff x="3912430" y="2953631"/>
            <a:chExt cx="1746612" cy="1450986"/>
          </a:xfrm>
        </p:grpSpPr>
        <p:sp>
          <p:nvSpPr>
            <p:cNvPr id="14" name="Hexagon 32">
              <a:extLst>
                <a:ext uri="{FF2B5EF4-FFF2-40B4-BE49-F238E27FC236}">
                  <a16:creationId xmlns:a16="http://schemas.microsoft.com/office/drawing/2014/main" id="{87C416CC-C7D2-43DC-89BC-639D4EA701F3}"/>
                </a:ext>
              </a:extLst>
            </p:cNvPr>
            <p:cNvSpPr>
              <a:spLocks/>
            </p:cNvSpPr>
            <p:nvPr/>
          </p:nvSpPr>
          <p:spPr bwMode="gray">
            <a:xfrm>
              <a:off x="3912430" y="2953631"/>
              <a:ext cx="1746612" cy="1450986"/>
            </a:xfrm>
            <a:prstGeom prst="hexagon">
              <a:avLst>
                <a:gd name="adj" fmla="val 28916"/>
                <a:gd name="vf" fmla="val 115470"/>
              </a:avLst>
            </a:prstGeom>
            <a:solidFill>
              <a:schemeClr val="bg1">
                <a:lumMod val="75000"/>
              </a:schemeClr>
            </a:solidFill>
            <a:ln w="28575">
              <a:solidFill>
                <a:schemeClr val="bg1"/>
              </a:solidFill>
              <a:miter lim="800000"/>
              <a:headEnd/>
              <a:tailEnd/>
            </a:ln>
            <a:effectLst/>
            <a:extLst/>
          </p:spPr>
          <p:txBody>
            <a:bodyPr anchor="ctr"/>
            <a:lstStyle/>
            <a:p>
              <a:pPr algn="ctr"/>
              <a:endParaRPr/>
            </a:p>
          </p:txBody>
        </p:sp>
        <p:sp>
          <p:nvSpPr>
            <p:cNvPr id="15" name="Hexagon 33">
              <a:extLst>
                <a:ext uri="{FF2B5EF4-FFF2-40B4-BE49-F238E27FC236}">
                  <a16:creationId xmlns:a16="http://schemas.microsoft.com/office/drawing/2014/main" id="{CAA6C0A2-C67B-400C-BF88-0CF336A05CA4}"/>
                </a:ext>
              </a:extLst>
            </p:cNvPr>
            <p:cNvSpPr>
              <a:spLocks/>
            </p:cNvSpPr>
            <p:nvPr/>
          </p:nvSpPr>
          <p:spPr bwMode="gray">
            <a:xfrm>
              <a:off x="4014771" y="3041039"/>
              <a:ext cx="1535107" cy="1276168"/>
            </a:xfrm>
            <a:prstGeom prst="hexagon">
              <a:avLst>
                <a:gd name="adj" fmla="val 28896"/>
                <a:gd name="vf" fmla="val 115470"/>
              </a:avLst>
            </a:prstGeom>
            <a:solidFill>
              <a:schemeClr val="accent1"/>
            </a:solidFill>
            <a:ln w="9525">
              <a:noFill/>
              <a:miter lim="800000"/>
              <a:headEnd/>
              <a:tailEnd/>
            </a:ln>
            <a:effectLst/>
            <a:extLst/>
          </p:spPr>
          <p:txBody>
            <a:bodyPr anchor="ctr"/>
            <a:lstStyle/>
            <a:p>
              <a:pPr algn="ctr"/>
              <a:endParaRPr/>
            </a:p>
          </p:txBody>
        </p:sp>
        <p:grpSp>
          <p:nvGrpSpPr>
            <p:cNvPr id="16" name="Group 48">
              <a:extLst>
                <a:ext uri="{FF2B5EF4-FFF2-40B4-BE49-F238E27FC236}">
                  <a16:creationId xmlns:a16="http://schemas.microsoft.com/office/drawing/2014/main" id="{2A512F59-60E5-4C4A-8CAB-57E1723D93BD}"/>
                </a:ext>
              </a:extLst>
            </p:cNvPr>
            <p:cNvGrpSpPr/>
            <p:nvPr/>
          </p:nvGrpSpPr>
          <p:grpSpPr>
            <a:xfrm>
              <a:off x="4508054" y="3355133"/>
              <a:ext cx="533162" cy="669554"/>
              <a:chOff x="6743700" y="2347912"/>
              <a:chExt cx="273050" cy="342900"/>
            </a:xfrm>
            <a:solidFill>
              <a:schemeClr val="bg1"/>
            </a:solidFill>
          </p:grpSpPr>
          <p:sp>
            <p:nvSpPr>
              <p:cNvPr id="20" name="Freeform: Shape 49">
                <a:extLst>
                  <a:ext uri="{FF2B5EF4-FFF2-40B4-BE49-F238E27FC236}">
                    <a16:creationId xmlns:a16="http://schemas.microsoft.com/office/drawing/2014/main" id="{68FF5202-DEFB-4B5F-B31F-0BF5378FACB0}"/>
                  </a:ext>
                </a:extLst>
              </p:cNvPr>
              <p:cNvSpPr>
                <a:spLocks/>
              </p:cNvSpPr>
              <p:nvPr/>
            </p:nvSpPr>
            <p:spPr bwMode="auto">
              <a:xfrm>
                <a:off x="6743700" y="2347912"/>
                <a:ext cx="273050" cy="342900"/>
              </a:xfrm>
              <a:custGeom>
                <a:avLst/>
                <a:gdLst/>
                <a:ahLst/>
                <a:cxnLst>
                  <a:cxn ang="0">
                    <a:pos x="17" y="57"/>
                  </a:cxn>
                  <a:cxn ang="0">
                    <a:pos x="59" y="15"/>
                  </a:cxn>
                  <a:cxn ang="0">
                    <a:pos x="102" y="57"/>
                  </a:cxn>
                  <a:cxn ang="0">
                    <a:pos x="89" y="89"/>
                  </a:cxn>
                  <a:cxn ang="0">
                    <a:pos x="87" y="89"/>
                  </a:cxn>
                  <a:cxn ang="0">
                    <a:pos x="80" y="66"/>
                  </a:cxn>
                  <a:cxn ang="0">
                    <a:pos x="73" y="62"/>
                  </a:cxn>
                  <a:cxn ang="0">
                    <a:pos x="71" y="62"/>
                  </a:cxn>
                  <a:cxn ang="0">
                    <a:pos x="45" y="62"/>
                  </a:cxn>
                  <a:cxn ang="0">
                    <a:pos x="39" y="66"/>
                  </a:cxn>
                  <a:cxn ang="0">
                    <a:pos x="32" y="88"/>
                  </a:cxn>
                  <a:cxn ang="0">
                    <a:pos x="30" y="89"/>
                  </a:cxn>
                  <a:cxn ang="0">
                    <a:pos x="17" y="57"/>
                  </a:cxn>
                  <a:cxn ang="0">
                    <a:pos x="55" y="70"/>
                  </a:cxn>
                  <a:cxn ang="0">
                    <a:pos x="56" y="69"/>
                  </a:cxn>
                  <a:cxn ang="0">
                    <a:pos x="63" y="69"/>
                  </a:cxn>
                  <a:cxn ang="0">
                    <a:pos x="64" y="70"/>
                  </a:cxn>
                  <a:cxn ang="0">
                    <a:pos x="64" y="74"/>
                  </a:cxn>
                  <a:cxn ang="0">
                    <a:pos x="68" y="89"/>
                  </a:cxn>
                  <a:cxn ang="0">
                    <a:pos x="67" y="91"/>
                  </a:cxn>
                  <a:cxn ang="0">
                    <a:pos x="61" y="97"/>
                  </a:cxn>
                  <a:cxn ang="0">
                    <a:pos x="59" y="97"/>
                  </a:cxn>
                  <a:cxn ang="0">
                    <a:pos x="53" y="91"/>
                  </a:cxn>
                  <a:cxn ang="0">
                    <a:pos x="52" y="89"/>
                  </a:cxn>
                  <a:cxn ang="0">
                    <a:pos x="55" y="74"/>
                  </a:cxn>
                  <a:cxn ang="0">
                    <a:pos x="55" y="70"/>
                  </a:cxn>
                  <a:cxn ang="0">
                    <a:pos x="59" y="0"/>
                  </a:cxn>
                  <a:cxn ang="0">
                    <a:pos x="0" y="59"/>
                  </a:cxn>
                  <a:cxn ang="0">
                    <a:pos x="59" y="149"/>
                  </a:cxn>
                  <a:cxn ang="0">
                    <a:pos x="119" y="59"/>
                  </a:cxn>
                  <a:cxn ang="0">
                    <a:pos x="59" y="0"/>
                  </a:cxn>
                </a:cxnLst>
                <a:rect l="0" t="0" r="r" b="b"/>
                <a:pathLst>
                  <a:path w="119" h="149">
                    <a:moveTo>
                      <a:pt x="17" y="57"/>
                    </a:moveTo>
                    <a:cubicBezTo>
                      <a:pt x="17" y="34"/>
                      <a:pt x="36" y="15"/>
                      <a:pt x="59" y="15"/>
                    </a:cubicBezTo>
                    <a:cubicBezTo>
                      <a:pt x="83" y="15"/>
                      <a:pt x="102" y="34"/>
                      <a:pt x="102" y="57"/>
                    </a:cubicBezTo>
                    <a:cubicBezTo>
                      <a:pt x="102" y="70"/>
                      <a:pt x="97" y="81"/>
                      <a:pt x="89" y="89"/>
                    </a:cubicBezTo>
                    <a:cubicBezTo>
                      <a:pt x="89" y="89"/>
                      <a:pt x="88" y="89"/>
                      <a:pt x="87" y="89"/>
                    </a:cubicBezTo>
                    <a:cubicBezTo>
                      <a:pt x="80" y="66"/>
                      <a:pt x="80" y="66"/>
                      <a:pt x="80" y="66"/>
                    </a:cubicBezTo>
                    <a:cubicBezTo>
                      <a:pt x="79" y="64"/>
                      <a:pt x="76" y="62"/>
                      <a:pt x="73" y="62"/>
                    </a:cubicBezTo>
                    <a:cubicBezTo>
                      <a:pt x="72" y="62"/>
                      <a:pt x="72" y="62"/>
                      <a:pt x="71" y="62"/>
                    </a:cubicBezTo>
                    <a:cubicBezTo>
                      <a:pt x="45" y="62"/>
                      <a:pt x="45" y="62"/>
                      <a:pt x="45" y="62"/>
                    </a:cubicBezTo>
                    <a:cubicBezTo>
                      <a:pt x="42" y="62"/>
                      <a:pt x="40" y="64"/>
                      <a:pt x="39" y="66"/>
                    </a:cubicBezTo>
                    <a:cubicBezTo>
                      <a:pt x="32" y="88"/>
                      <a:pt x="32" y="88"/>
                      <a:pt x="32" y="88"/>
                    </a:cubicBezTo>
                    <a:cubicBezTo>
                      <a:pt x="31" y="89"/>
                      <a:pt x="30" y="89"/>
                      <a:pt x="30" y="89"/>
                    </a:cubicBezTo>
                    <a:cubicBezTo>
                      <a:pt x="22" y="81"/>
                      <a:pt x="17" y="70"/>
                      <a:pt x="17" y="57"/>
                    </a:cubicBezTo>
                    <a:moveTo>
                      <a:pt x="55" y="70"/>
                    </a:moveTo>
                    <a:cubicBezTo>
                      <a:pt x="55" y="69"/>
                      <a:pt x="55" y="69"/>
                      <a:pt x="56" y="69"/>
                    </a:cubicBezTo>
                    <a:cubicBezTo>
                      <a:pt x="63" y="69"/>
                      <a:pt x="63" y="69"/>
                      <a:pt x="63" y="69"/>
                    </a:cubicBezTo>
                    <a:cubicBezTo>
                      <a:pt x="64" y="69"/>
                      <a:pt x="65" y="69"/>
                      <a:pt x="64" y="70"/>
                    </a:cubicBezTo>
                    <a:cubicBezTo>
                      <a:pt x="64" y="70"/>
                      <a:pt x="64" y="73"/>
                      <a:pt x="64" y="74"/>
                    </a:cubicBezTo>
                    <a:cubicBezTo>
                      <a:pt x="65" y="77"/>
                      <a:pt x="68" y="89"/>
                      <a:pt x="68" y="89"/>
                    </a:cubicBezTo>
                    <a:cubicBezTo>
                      <a:pt x="68" y="90"/>
                      <a:pt x="67" y="91"/>
                      <a:pt x="67" y="91"/>
                    </a:cubicBezTo>
                    <a:cubicBezTo>
                      <a:pt x="61" y="97"/>
                      <a:pt x="61" y="97"/>
                      <a:pt x="61" y="97"/>
                    </a:cubicBezTo>
                    <a:cubicBezTo>
                      <a:pt x="60" y="97"/>
                      <a:pt x="59" y="97"/>
                      <a:pt x="59" y="97"/>
                    </a:cubicBezTo>
                    <a:cubicBezTo>
                      <a:pt x="53" y="91"/>
                      <a:pt x="53" y="91"/>
                      <a:pt x="53" y="91"/>
                    </a:cubicBezTo>
                    <a:cubicBezTo>
                      <a:pt x="52" y="91"/>
                      <a:pt x="52" y="90"/>
                      <a:pt x="52" y="89"/>
                    </a:cubicBezTo>
                    <a:cubicBezTo>
                      <a:pt x="52" y="89"/>
                      <a:pt x="54" y="77"/>
                      <a:pt x="55" y="74"/>
                    </a:cubicBezTo>
                    <a:cubicBezTo>
                      <a:pt x="55" y="73"/>
                      <a:pt x="55" y="70"/>
                      <a:pt x="55" y="70"/>
                    </a:cubicBezTo>
                    <a:moveTo>
                      <a:pt x="59" y="0"/>
                    </a:moveTo>
                    <a:cubicBezTo>
                      <a:pt x="27" y="0"/>
                      <a:pt x="0" y="26"/>
                      <a:pt x="0" y="59"/>
                    </a:cubicBezTo>
                    <a:cubicBezTo>
                      <a:pt x="0" y="92"/>
                      <a:pt x="53" y="149"/>
                      <a:pt x="59" y="149"/>
                    </a:cubicBezTo>
                    <a:cubicBezTo>
                      <a:pt x="66" y="149"/>
                      <a:pt x="119" y="92"/>
                      <a:pt x="119" y="59"/>
                    </a:cubicBezTo>
                    <a:cubicBezTo>
                      <a:pt x="119" y="26"/>
                      <a:pt x="92" y="0"/>
                      <a:pt x="59" y="0"/>
                    </a:cubicBezTo>
                  </a:path>
                </a:pathLst>
              </a:custGeom>
              <a:grpFill/>
              <a:ln w="9525">
                <a:noFill/>
                <a:round/>
                <a:headEnd/>
                <a:tailEnd/>
              </a:ln>
            </p:spPr>
            <p:txBody>
              <a:bodyPr anchor="ctr"/>
              <a:lstStyle/>
              <a:p>
                <a:pPr algn="ctr"/>
                <a:endParaRPr/>
              </a:p>
            </p:txBody>
          </p:sp>
          <p:sp>
            <p:nvSpPr>
              <p:cNvPr id="21" name="Oval 50">
                <a:extLst>
                  <a:ext uri="{FF2B5EF4-FFF2-40B4-BE49-F238E27FC236}">
                    <a16:creationId xmlns:a16="http://schemas.microsoft.com/office/drawing/2014/main" id="{76864B4B-4035-4A6F-954B-8D5AEBDA0A5B}"/>
                  </a:ext>
                </a:extLst>
              </p:cNvPr>
              <p:cNvSpPr>
                <a:spLocks/>
              </p:cNvSpPr>
              <p:nvPr/>
            </p:nvSpPr>
            <p:spPr bwMode="auto">
              <a:xfrm>
                <a:off x="6838950" y="2401887"/>
                <a:ext cx="80962" cy="79375"/>
              </a:xfrm>
              <a:prstGeom prst="ellipse">
                <a:avLst/>
              </a:prstGeom>
              <a:grpFill/>
              <a:ln w="9525">
                <a:noFill/>
                <a:round/>
                <a:headEnd/>
                <a:tailEnd/>
              </a:ln>
            </p:spPr>
            <p:txBody>
              <a:bodyPr anchor="ctr"/>
              <a:lstStyle/>
              <a:p>
                <a:pPr algn="ctr"/>
                <a:endParaRPr/>
              </a:p>
            </p:txBody>
          </p:sp>
        </p:grpSp>
      </p:grpSp>
      <p:grpSp>
        <p:nvGrpSpPr>
          <p:cNvPr id="22" name="千图PPT彼岸天：ID 8661124库_组合 40">
            <a:extLst>
              <a:ext uri="{FF2B5EF4-FFF2-40B4-BE49-F238E27FC236}">
                <a16:creationId xmlns:a16="http://schemas.microsoft.com/office/drawing/2014/main" id="{6FF43E5E-360E-403B-9F6E-3B01A8A3C4C9}"/>
              </a:ext>
            </a:extLst>
          </p:cNvPr>
          <p:cNvGrpSpPr/>
          <p:nvPr>
            <p:custDataLst>
              <p:tags r:id="rId3"/>
            </p:custDataLst>
          </p:nvPr>
        </p:nvGrpSpPr>
        <p:grpSpPr>
          <a:xfrm>
            <a:off x="9530369" y="3982247"/>
            <a:ext cx="1624383" cy="1284326"/>
            <a:chOff x="5282143" y="3732657"/>
            <a:chExt cx="1746612" cy="1450986"/>
          </a:xfrm>
        </p:grpSpPr>
        <p:sp>
          <p:nvSpPr>
            <p:cNvPr id="23" name="Hexagon 26">
              <a:extLst>
                <a:ext uri="{FF2B5EF4-FFF2-40B4-BE49-F238E27FC236}">
                  <a16:creationId xmlns:a16="http://schemas.microsoft.com/office/drawing/2014/main" id="{268B27A7-B890-4451-9C03-8B60E78E3FA5}"/>
                </a:ext>
              </a:extLst>
            </p:cNvPr>
            <p:cNvSpPr>
              <a:spLocks/>
            </p:cNvSpPr>
            <p:nvPr/>
          </p:nvSpPr>
          <p:spPr bwMode="gray">
            <a:xfrm>
              <a:off x="5282143" y="3732657"/>
              <a:ext cx="1746612" cy="1450986"/>
            </a:xfrm>
            <a:prstGeom prst="hexagon">
              <a:avLst>
                <a:gd name="adj" fmla="val 28916"/>
                <a:gd name="vf" fmla="val 115470"/>
              </a:avLst>
            </a:prstGeom>
            <a:solidFill>
              <a:schemeClr val="bg1">
                <a:lumMod val="75000"/>
              </a:schemeClr>
            </a:solidFill>
            <a:ln w="28575">
              <a:solidFill>
                <a:schemeClr val="bg1"/>
              </a:solidFill>
              <a:miter lim="800000"/>
              <a:headEnd/>
              <a:tailEnd/>
            </a:ln>
            <a:effectLst/>
            <a:extLst/>
          </p:spPr>
          <p:txBody>
            <a:bodyPr anchor="ctr"/>
            <a:lstStyle/>
            <a:p>
              <a:pPr algn="ctr"/>
              <a:endParaRPr/>
            </a:p>
          </p:txBody>
        </p:sp>
        <p:sp>
          <p:nvSpPr>
            <p:cNvPr id="24" name="Hexagon 27">
              <a:extLst>
                <a:ext uri="{FF2B5EF4-FFF2-40B4-BE49-F238E27FC236}">
                  <a16:creationId xmlns:a16="http://schemas.microsoft.com/office/drawing/2014/main" id="{2609EB9D-0445-4A20-8184-E2E88F47FA5C}"/>
                </a:ext>
              </a:extLst>
            </p:cNvPr>
            <p:cNvSpPr>
              <a:spLocks/>
            </p:cNvSpPr>
            <p:nvPr/>
          </p:nvSpPr>
          <p:spPr bwMode="gray">
            <a:xfrm>
              <a:off x="5384484" y="3820065"/>
              <a:ext cx="1535107" cy="1276168"/>
            </a:xfrm>
            <a:prstGeom prst="hexagon">
              <a:avLst>
                <a:gd name="adj" fmla="val 28896"/>
                <a:gd name="vf" fmla="val 115470"/>
              </a:avLst>
            </a:prstGeom>
            <a:solidFill>
              <a:schemeClr val="accent4"/>
            </a:solidFill>
            <a:ln w="9525">
              <a:noFill/>
              <a:miter lim="800000"/>
              <a:headEnd/>
              <a:tailEnd/>
            </a:ln>
            <a:effectLst/>
            <a:extLst/>
          </p:spPr>
          <p:txBody>
            <a:bodyPr anchor="ctr"/>
            <a:lstStyle/>
            <a:p>
              <a:pPr algn="ctr"/>
              <a:endParaRPr/>
            </a:p>
          </p:txBody>
        </p:sp>
        <p:grpSp>
          <p:nvGrpSpPr>
            <p:cNvPr id="25" name="Group 39">
              <a:extLst>
                <a:ext uri="{FF2B5EF4-FFF2-40B4-BE49-F238E27FC236}">
                  <a16:creationId xmlns:a16="http://schemas.microsoft.com/office/drawing/2014/main" id="{A6A25E8A-88B6-4389-A037-D11E5FF6F088}"/>
                </a:ext>
              </a:extLst>
            </p:cNvPr>
            <p:cNvGrpSpPr/>
            <p:nvPr/>
          </p:nvGrpSpPr>
          <p:grpSpPr>
            <a:xfrm>
              <a:off x="5885455" y="4239614"/>
              <a:ext cx="533160" cy="437068"/>
              <a:chOff x="649288" y="1889124"/>
              <a:chExt cx="273050" cy="223837"/>
            </a:xfrm>
            <a:solidFill>
              <a:schemeClr val="bg1"/>
            </a:solidFill>
          </p:grpSpPr>
          <p:sp>
            <p:nvSpPr>
              <p:cNvPr id="29" name="Freeform: Shape 40">
                <a:extLst>
                  <a:ext uri="{FF2B5EF4-FFF2-40B4-BE49-F238E27FC236}">
                    <a16:creationId xmlns:a16="http://schemas.microsoft.com/office/drawing/2014/main" id="{543E55CE-9C34-467F-9FE0-63DD8643A43E}"/>
                  </a:ext>
                </a:extLst>
              </p:cNvPr>
              <p:cNvSpPr>
                <a:spLocks/>
              </p:cNvSpPr>
              <p:nvPr/>
            </p:nvSpPr>
            <p:spPr bwMode="auto">
              <a:xfrm>
                <a:off x="681038" y="2001836"/>
                <a:ext cx="206375" cy="111125"/>
              </a:xfrm>
              <a:custGeom>
                <a:avLst/>
                <a:gdLst/>
                <a:ahLst/>
                <a:cxnLst>
                  <a:cxn ang="0">
                    <a:pos x="53" y="23"/>
                  </a:cxn>
                  <a:cxn ang="0">
                    <a:pos x="45" y="25"/>
                  </a:cxn>
                  <a:cxn ang="0">
                    <a:pos x="38" y="23"/>
                  </a:cxn>
                  <a:cxn ang="0">
                    <a:pos x="3" y="2"/>
                  </a:cxn>
                  <a:cxn ang="0">
                    <a:pos x="0" y="4"/>
                  </a:cxn>
                  <a:cxn ang="0">
                    <a:pos x="0" y="25"/>
                  </a:cxn>
                  <a:cxn ang="0">
                    <a:pos x="45" y="48"/>
                  </a:cxn>
                  <a:cxn ang="0">
                    <a:pos x="90" y="25"/>
                  </a:cxn>
                  <a:cxn ang="0">
                    <a:pos x="90" y="3"/>
                  </a:cxn>
                  <a:cxn ang="0">
                    <a:pos x="88" y="1"/>
                  </a:cxn>
                  <a:cxn ang="0">
                    <a:pos x="53" y="23"/>
                  </a:cxn>
                </a:cxnLst>
                <a:rect l="0" t="0" r="r" b="b"/>
                <a:pathLst>
                  <a:path w="90" h="48">
                    <a:moveTo>
                      <a:pt x="53" y="23"/>
                    </a:moveTo>
                    <a:cubicBezTo>
                      <a:pt x="51" y="24"/>
                      <a:pt x="48" y="25"/>
                      <a:pt x="45" y="25"/>
                    </a:cubicBezTo>
                    <a:cubicBezTo>
                      <a:pt x="43" y="25"/>
                      <a:pt x="40" y="24"/>
                      <a:pt x="38" y="23"/>
                    </a:cubicBezTo>
                    <a:cubicBezTo>
                      <a:pt x="3" y="2"/>
                      <a:pt x="3" y="2"/>
                      <a:pt x="3" y="2"/>
                    </a:cubicBezTo>
                    <a:cubicBezTo>
                      <a:pt x="3" y="2"/>
                      <a:pt x="0" y="0"/>
                      <a:pt x="0" y="4"/>
                    </a:cubicBezTo>
                    <a:cubicBezTo>
                      <a:pt x="0" y="25"/>
                      <a:pt x="0" y="25"/>
                      <a:pt x="0" y="25"/>
                    </a:cubicBezTo>
                    <a:cubicBezTo>
                      <a:pt x="0" y="36"/>
                      <a:pt x="20" y="48"/>
                      <a:pt x="45" y="48"/>
                    </a:cubicBezTo>
                    <a:cubicBezTo>
                      <a:pt x="70" y="48"/>
                      <a:pt x="90" y="36"/>
                      <a:pt x="90" y="25"/>
                    </a:cubicBezTo>
                    <a:cubicBezTo>
                      <a:pt x="90" y="3"/>
                      <a:pt x="90" y="3"/>
                      <a:pt x="90" y="3"/>
                    </a:cubicBezTo>
                    <a:cubicBezTo>
                      <a:pt x="90" y="0"/>
                      <a:pt x="88" y="1"/>
                      <a:pt x="88" y="1"/>
                    </a:cubicBezTo>
                    <a:lnTo>
                      <a:pt x="53" y="23"/>
                    </a:lnTo>
                    <a:close/>
                  </a:path>
                </a:pathLst>
              </a:custGeom>
              <a:grpFill/>
              <a:ln w="9525">
                <a:noFill/>
                <a:round/>
                <a:headEnd/>
                <a:tailEnd/>
              </a:ln>
            </p:spPr>
            <p:txBody>
              <a:bodyPr anchor="ctr"/>
              <a:lstStyle/>
              <a:p>
                <a:pPr algn="ctr"/>
                <a:endParaRPr/>
              </a:p>
            </p:txBody>
          </p:sp>
          <p:sp>
            <p:nvSpPr>
              <p:cNvPr id="30" name="Freeform: Shape 41">
                <a:extLst>
                  <a:ext uri="{FF2B5EF4-FFF2-40B4-BE49-F238E27FC236}">
                    <a16:creationId xmlns:a16="http://schemas.microsoft.com/office/drawing/2014/main" id="{9182BFC8-22BD-408D-82D4-625A0DD6E9D9}"/>
                  </a:ext>
                </a:extLst>
              </p:cNvPr>
              <p:cNvSpPr>
                <a:spLocks/>
              </p:cNvSpPr>
              <p:nvPr/>
            </p:nvSpPr>
            <p:spPr bwMode="auto">
              <a:xfrm>
                <a:off x="649288" y="1889124"/>
                <a:ext cx="273050" cy="157163"/>
              </a:xfrm>
              <a:custGeom>
                <a:avLst/>
                <a:gdLst/>
                <a:ahLst/>
                <a:cxnLst>
                  <a:cxn ang="0">
                    <a:pos x="117" y="34"/>
                  </a:cxn>
                  <a:cxn ang="0">
                    <a:pos x="117" y="28"/>
                  </a:cxn>
                  <a:cxn ang="0">
                    <a:pos x="64" y="2"/>
                  </a:cxn>
                  <a:cxn ang="0">
                    <a:pos x="55" y="2"/>
                  </a:cxn>
                  <a:cxn ang="0">
                    <a:pos x="2" y="28"/>
                  </a:cxn>
                  <a:cxn ang="0">
                    <a:pos x="2" y="34"/>
                  </a:cxn>
                  <a:cxn ang="0">
                    <a:pos x="55" y="66"/>
                  </a:cxn>
                  <a:cxn ang="0">
                    <a:pos x="64" y="66"/>
                  </a:cxn>
                </a:cxnLst>
                <a:rect l="0" t="0" r="r" b="b"/>
                <a:pathLst>
                  <a:path w="119" h="68">
                    <a:moveTo>
                      <a:pt x="117" y="34"/>
                    </a:moveTo>
                    <a:cubicBezTo>
                      <a:pt x="119" y="32"/>
                      <a:pt x="119" y="30"/>
                      <a:pt x="117" y="28"/>
                    </a:cubicBezTo>
                    <a:cubicBezTo>
                      <a:pt x="64" y="2"/>
                      <a:pt x="64" y="2"/>
                      <a:pt x="64" y="2"/>
                    </a:cubicBezTo>
                    <a:cubicBezTo>
                      <a:pt x="62" y="0"/>
                      <a:pt x="57" y="0"/>
                      <a:pt x="55" y="2"/>
                    </a:cubicBezTo>
                    <a:cubicBezTo>
                      <a:pt x="2" y="28"/>
                      <a:pt x="2" y="28"/>
                      <a:pt x="2" y="28"/>
                    </a:cubicBezTo>
                    <a:cubicBezTo>
                      <a:pt x="0" y="30"/>
                      <a:pt x="0" y="32"/>
                      <a:pt x="2" y="34"/>
                    </a:cubicBezTo>
                    <a:cubicBezTo>
                      <a:pt x="55" y="66"/>
                      <a:pt x="55" y="66"/>
                      <a:pt x="55" y="66"/>
                    </a:cubicBezTo>
                    <a:cubicBezTo>
                      <a:pt x="57" y="68"/>
                      <a:pt x="62" y="68"/>
                      <a:pt x="64" y="66"/>
                    </a:cubicBezTo>
                  </a:path>
                </a:pathLst>
              </a:custGeom>
              <a:grpFill/>
              <a:ln w="9525">
                <a:noFill/>
                <a:round/>
                <a:headEnd/>
                <a:tailEnd/>
              </a:ln>
            </p:spPr>
            <p:txBody>
              <a:bodyPr anchor="ctr"/>
              <a:lstStyle/>
              <a:p>
                <a:pPr algn="ctr"/>
                <a:endParaRPr/>
              </a:p>
            </p:txBody>
          </p:sp>
          <p:sp>
            <p:nvSpPr>
              <p:cNvPr id="31" name="Freeform: Shape 42">
                <a:extLst>
                  <a:ext uri="{FF2B5EF4-FFF2-40B4-BE49-F238E27FC236}">
                    <a16:creationId xmlns:a16="http://schemas.microsoft.com/office/drawing/2014/main" id="{F9BC51F9-BEC6-4CA9-B81F-EB92D2B188A5}"/>
                  </a:ext>
                </a:extLst>
              </p:cNvPr>
              <p:cNvSpPr>
                <a:spLocks/>
              </p:cNvSpPr>
              <p:nvPr/>
            </p:nvSpPr>
            <p:spPr bwMode="auto">
              <a:xfrm>
                <a:off x="892176" y="1992311"/>
                <a:ext cx="26988" cy="112713"/>
              </a:xfrm>
              <a:custGeom>
                <a:avLst/>
                <a:gdLst/>
                <a:ahLst/>
                <a:cxnLst>
                  <a:cxn ang="0">
                    <a:pos x="8" y="37"/>
                  </a:cxn>
                  <a:cxn ang="0">
                    <a:pos x="8" y="1"/>
                  </a:cxn>
                  <a:cxn ang="0">
                    <a:pos x="7" y="0"/>
                  </a:cxn>
                  <a:cxn ang="0">
                    <a:pos x="4" y="2"/>
                  </a:cxn>
                  <a:cxn ang="0">
                    <a:pos x="3" y="4"/>
                  </a:cxn>
                  <a:cxn ang="0">
                    <a:pos x="3" y="37"/>
                  </a:cxn>
                  <a:cxn ang="0">
                    <a:pos x="3" y="37"/>
                  </a:cxn>
                  <a:cxn ang="0">
                    <a:pos x="0" y="43"/>
                  </a:cxn>
                  <a:cxn ang="0">
                    <a:pos x="6" y="49"/>
                  </a:cxn>
                  <a:cxn ang="0">
                    <a:pos x="12" y="43"/>
                  </a:cxn>
                  <a:cxn ang="0">
                    <a:pos x="9" y="37"/>
                  </a:cxn>
                  <a:cxn ang="0">
                    <a:pos x="8" y="37"/>
                  </a:cxn>
                </a:cxnLst>
                <a:rect l="0" t="0" r="r" b="b"/>
                <a:pathLst>
                  <a:path w="12" h="49">
                    <a:moveTo>
                      <a:pt x="8" y="37"/>
                    </a:moveTo>
                    <a:cubicBezTo>
                      <a:pt x="8" y="1"/>
                      <a:pt x="8" y="1"/>
                      <a:pt x="8" y="1"/>
                    </a:cubicBezTo>
                    <a:cubicBezTo>
                      <a:pt x="8" y="1"/>
                      <a:pt x="8" y="0"/>
                      <a:pt x="7" y="0"/>
                    </a:cubicBezTo>
                    <a:cubicBezTo>
                      <a:pt x="7" y="1"/>
                      <a:pt x="5" y="2"/>
                      <a:pt x="4" y="2"/>
                    </a:cubicBezTo>
                    <a:cubicBezTo>
                      <a:pt x="3" y="3"/>
                      <a:pt x="3" y="4"/>
                      <a:pt x="3" y="4"/>
                    </a:cubicBezTo>
                    <a:cubicBezTo>
                      <a:pt x="3" y="37"/>
                      <a:pt x="3" y="37"/>
                      <a:pt x="3" y="37"/>
                    </a:cubicBezTo>
                    <a:cubicBezTo>
                      <a:pt x="3" y="37"/>
                      <a:pt x="3" y="37"/>
                      <a:pt x="3" y="37"/>
                    </a:cubicBezTo>
                    <a:cubicBezTo>
                      <a:pt x="1" y="39"/>
                      <a:pt x="0" y="40"/>
                      <a:pt x="0" y="43"/>
                    </a:cubicBezTo>
                    <a:cubicBezTo>
                      <a:pt x="0" y="46"/>
                      <a:pt x="3" y="49"/>
                      <a:pt x="6" y="49"/>
                    </a:cubicBezTo>
                    <a:cubicBezTo>
                      <a:pt x="9" y="49"/>
                      <a:pt x="12" y="46"/>
                      <a:pt x="12" y="43"/>
                    </a:cubicBezTo>
                    <a:cubicBezTo>
                      <a:pt x="12" y="40"/>
                      <a:pt x="11" y="39"/>
                      <a:pt x="9" y="37"/>
                    </a:cubicBezTo>
                    <a:cubicBezTo>
                      <a:pt x="9" y="37"/>
                      <a:pt x="8" y="37"/>
                      <a:pt x="8" y="37"/>
                    </a:cubicBezTo>
                  </a:path>
                </a:pathLst>
              </a:custGeom>
              <a:grpFill/>
              <a:ln w="9525">
                <a:noFill/>
                <a:round/>
                <a:headEnd/>
                <a:tailEnd/>
              </a:ln>
            </p:spPr>
            <p:txBody>
              <a:bodyPr anchor="ctr"/>
              <a:lstStyle/>
              <a:p>
                <a:pPr algn="ctr"/>
                <a:endParaRPr/>
              </a:p>
            </p:txBody>
          </p:sp>
        </p:grpSp>
      </p:grpSp>
      <p:grpSp>
        <p:nvGrpSpPr>
          <p:cNvPr id="32" name="千图PPT彼岸天：ID 8661124库_组合 39">
            <a:extLst>
              <a:ext uri="{FF2B5EF4-FFF2-40B4-BE49-F238E27FC236}">
                <a16:creationId xmlns:a16="http://schemas.microsoft.com/office/drawing/2014/main" id="{9D68025B-FD5E-4BA4-8444-C9E5358B5F92}"/>
              </a:ext>
            </a:extLst>
          </p:cNvPr>
          <p:cNvGrpSpPr/>
          <p:nvPr>
            <p:custDataLst>
              <p:tags r:id="rId4"/>
            </p:custDataLst>
          </p:nvPr>
        </p:nvGrpSpPr>
        <p:grpSpPr>
          <a:xfrm>
            <a:off x="10785313" y="3267746"/>
            <a:ext cx="1451881" cy="1366506"/>
            <a:chOff x="6651498" y="2957183"/>
            <a:chExt cx="1746612" cy="1450986"/>
          </a:xfrm>
        </p:grpSpPr>
        <p:sp>
          <p:nvSpPr>
            <p:cNvPr id="33" name="Hexagon 28">
              <a:extLst>
                <a:ext uri="{FF2B5EF4-FFF2-40B4-BE49-F238E27FC236}">
                  <a16:creationId xmlns:a16="http://schemas.microsoft.com/office/drawing/2014/main" id="{03FA4D8D-0BEF-45F6-B7A8-E6B6CC8E4938}"/>
                </a:ext>
              </a:extLst>
            </p:cNvPr>
            <p:cNvSpPr>
              <a:spLocks/>
            </p:cNvSpPr>
            <p:nvPr/>
          </p:nvSpPr>
          <p:spPr bwMode="gray">
            <a:xfrm>
              <a:off x="6651498" y="2957183"/>
              <a:ext cx="1746612" cy="1450986"/>
            </a:xfrm>
            <a:prstGeom prst="hexagon">
              <a:avLst>
                <a:gd name="adj" fmla="val 28916"/>
                <a:gd name="vf" fmla="val 115470"/>
              </a:avLst>
            </a:prstGeom>
            <a:solidFill>
              <a:schemeClr val="bg1">
                <a:lumMod val="75000"/>
              </a:schemeClr>
            </a:solidFill>
            <a:ln w="28575">
              <a:solidFill>
                <a:schemeClr val="bg1"/>
              </a:solidFill>
              <a:miter lim="800000"/>
              <a:headEnd/>
              <a:tailEnd/>
            </a:ln>
            <a:effectLst/>
            <a:extLst/>
          </p:spPr>
          <p:txBody>
            <a:bodyPr anchor="ctr"/>
            <a:lstStyle/>
            <a:p>
              <a:pPr algn="ctr"/>
              <a:endParaRPr/>
            </a:p>
          </p:txBody>
        </p:sp>
        <p:sp>
          <p:nvSpPr>
            <p:cNvPr id="34" name="Hexagon 29">
              <a:extLst>
                <a:ext uri="{FF2B5EF4-FFF2-40B4-BE49-F238E27FC236}">
                  <a16:creationId xmlns:a16="http://schemas.microsoft.com/office/drawing/2014/main" id="{B394A50C-49E6-4433-8B2C-894E9E9BA38F}"/>
                </a:ext>
              </a:extLst>
            </p:cNvPr>
            <p:cNvSpPr>
              <a:spLocks/>
            </p:cNvSpPr>
            <p:nvPr/>
          </p:nvSpPr>
          <p:spPr bwMode="gray">
            <a:xfrm>
              <a:off x="6753839" y="3044591"/>
              <a:ext cx="1535107" cy="1276168"/>
            </a:xfrm>
            <a:prstGeom prst="hexagon">
              <a:avLst>
                <a:gd name="adj" fmla="val 28896"/>
                <a:gd name="vf" fmla="val 115470"/>
              </a:avLst>
            </a:prstGeom>
            <a:solidFill>
              <a:schemeClr val="accent3"/>
            </a:solidFill>
            <a:ln w="9525">
              <a:noFill/>
              <a:miter lim="800000"/>
              <a:headEnd/>
              <a:tailEnd/>
            </a:ln>
            <a:effectLst/>
            <a:extLst/>
          </p:spPr>
          <p:txBody>
            <a:bodyPr anchor="ctr"/>
            <a:lstStyle/>
            <a:p>
              <a:pPr algn="ctr"/>
              <a:endParaRPr/>
            </a:p>
          </p:txBody>
        </p:sp>
        <p:grpSp>
          <p:nvGrpSpPr>
            <p:cNvPr id="35" name="Group 43">
              <a:extLst>
                <a:ext uri="{FF2B5EF4-FFF2-40B4-BE49-F238E27FC236}">
                  <a16:creationId xmlns:a16="http://schemas.microsoft.com/office/drawing/2014/main" id="{EB5A3C0D-FB34-4283-83A6-17A27B8796B8}"/>
                </a:ext>
              </a:extLst>
            </p:cNvPr>
            <p:cNvGrpSpPr/>
            <p:nvPr/>
          </p:nvGrpSpPr>
          <p:grpSpPr>
            <a:xfrm>
              <a:off x="7254799" y="3450193"/>
              <a:ext cx="533165" cy="464968"/>
              <a:chOff x="1941513" y="1882774"/>
              <a:chExt cx="273051" cy="238125"/>
            </a:xfrm>
            <a:solidFill>
              <a:schemeClr val="bg1"/>
            </a:solidFill>
          </p:grpSpPr>
          <p:sp>
            <p:nvSpPr>
              <p:cNvPr id="39" name="Freeform: Shape 44">
                <a:extLst>
                  <a:ext uri="{FF2B5EF4-FFF2-40B4-BE49-F238E27FC236}">
                    <a16:creationId xmlns:a16="http://schemas.microsoft.com/office/drawing/2014/main" id="{1600756B-EF9D-430D-B51C-87DF16EB9A0E}"/>
                  </a:ext>
                </a:extLst>
              </p:cNvPr>
              <p:cNvSpPr>
                <a:spLocks/>
              </p:cNvSpPr>
              <p:nvPr/>
            </p:nvSpPr>
            <p:spPr bwMode="auto">
              <a:xfrm>
                <a:off x="1954213" y="2038349"/>
                <a:ext cx="74613" cy="82550"/>
              </a:xfrm>
              <a:custGeom>
                <a:avLst/>
                <a:gdLst/>
                <a:ahLst/>
                <a:cxnLst>
                  <a:cxn ang="0">
                    <a:pos x="33" y="30"/>
                  </a:cxn>
                  <a:cxn ang="0">
                    <a:pos x="28" y="36"/>
                  </a:cxn>
                  <a:cxn ang="0">
                    <a:pos x="5" y="36"/>
                  </a:cxn>
                  <a:cxn ang="0">
                    <a:pos x="0" y="30"/>
                  </a:cxn>
                  <a:cxn ang="0">
                    <a:pos x="0" y="5"/>
                  </a:cxn>
                  <a:cxn ang="0">
                    <a:pos x="5" y="0"/>
                  </a:cxn>
                  <a:cxn ang="0">
                    <a:pos x="28" y="0"/>
                  </a:cxn>
                  <a:cxn ang="0">
                    <a:pos x="33" y="5"/>
                  </a:cxn>
                  <a:cxn ang="0">
                    <a:pos x="33" y="30"/>
                  </a:cxn>
                </a:cxnLst>
                <a:rect l="0" t="0" r="r" b="b"/>
                <a:pathLst>
                  <a:path w="33" h="36">
                    <a:moveTo>
                      <a:pt x="33" y="30"/>
                    </a:moveTo>
                    <a:cubicBezTo>
                      <a:pt x="33" y="33"/>
                      <a:pt x="31" y="36"/>
                      <a:pt x="28" y="36"/>
                    </a:cubicBezTo>
                    <a:cubicBezTo>
                      <a:pt x="5" y="36"/>
                      <a:pt x="5" y="36"/>
                      <a:pt x="5" y="36"/>
                    </a:cubicBezTo>
                    <a:cubicBezTo>
                      <a:pt x="2" y="36"/>
                      <a:pt x="0" y="33"/>
                      <a:pt x="0" y="30"/>
                    </a:cubicBezTo>
                    <a:cubicBezTo>
                      <a:pt x="0" y="5"/>
                      <a:pt x="0" y="5"/>
                      <a:pt x="0" y="5"/>
                    </a:cubicBezTo>
                    <a:cubicBezTo>
                      <a:pt x="0" y="2"/>
                      <a:pt x="2" y="0"/>
                      <a:pt x="5" y="0"/>
                    </a:cubicBezTo>
                    <a:cubicBezTo>
                      <a:pt x="28" y="0"/>
                      <a:pt x="28" y="0"/>
                      <a:pt x="28" y="0"/>
                    </a:cubicBezTo>
                    <a:cubicBezTo>
                      <a:pt x="31" y="0"/>
                      <a:pt x="33" y="2"/>
                      <a:pt x="33" y="5"/>
                    </a:cubicBezTo>
                    <a:lnTo>
                      <a:pt x="33" y="30"/>
                    </a:lnTo>
                    <a:close/>
                  </a:path>
                </a:pathLst>
              </a:custGeom>
              <a:grpFill/>
              <a:ln w="9525">
                <a:noFill/>
                <a:round/>
                <a:headEnd/>
                <a:tailEnd/>
              </a:ln>
            </p:spPr>
            <p:txBody>
              <a:bodyPr anchor="ctr"/>
              <a:lstStyle/>
              <a:p>
                <a:pPr algn="ctr"/>
                <a:endParaRPr/>
              </a:p>
            </p:txBody>
          </p:sp>
          <p:sp>
            <p:nvSpPr>
              <p:cNvPr id="40" name="Freeform: Shape 45">
                <a:extLst>
                  <a:ext uri="{FF2B5EF4-FFF2-40B4-BE49-F238E27FC236}">
                    <a16:creationId xmlns:a16="http://schemas.microsoft.com/office/drawing/2014/main" id="{69D75B61-A71C-4D48-828A-5AFB2C8F3A35}"/>
                  </a:ext>
                </a:extLst>
              </p:cNvPr>
              <p:cNvSpPr>
                <a:spLocks/>
              </p:cNvSpPr>
              <p:nvPr/>
            </p:nvSpPr>
            <p:spPr bwMode="auto">
              <a:xfrm>
                <a:off x="2044701" y="2009774"/>
                <a:ext cx="77788" cy="111125"/>
              </a:xfrm>
              <a:custGeom>
                <a:avLst/>
                <a:gdLst/>
                <a:ahLst/>
                <a:cxnLst>
                  <a:cxn ang="0">
                    <a:pos x="34" y="43"/>
                  </a:cxn>
                  <a:cxn ang="0">
                    <a:pos x="28" y="49"/>
                  </a:cxn>
                  <a:cxn ang="0">
                    <a:pos x="6" y="49"/>
                  </a:cxn>
                  <a:cxn ang="0">
                    <a:pos x="0" y="43"/>
                  </a:cxn>
                  <a:cxn ang="0">
                    <a:pos x="0" y="5"/>
                  </a:cxn>
                  <a:cxn ang="0">
                    <a:pos x="6" y="0"/>
                  </a:cxn>
                  <a:cxn ang="0">
                    <a:pos x="28" y="0"/>
                  </a:cxn>
                  <a:cxn ang="0">
                    <a:pos x="34" y="5"/>
                  </a:cxn>
                  <a:cxn ang="0">
                    <a:pos x="34" y="43"/>
                  </a:cxn>
                </a:cxnLst>
                <a:rect l="0" t="0" r="r" b="b"/>
                <a:pathLst>
                  <a:path w="34" h="49">
                    <a:moveTo>
                      <a:pt x="34" y="43"/>
                    </a:moveTo>
                    <a:cubicBezTo>
                      <a:pt x="34" y="46"/>
                      <a:pt x="31" y="49"/>
                      <a:pt x="28" y="49"/>
                    </a:cubicBezTo>
                    <a:cubicBezTo>
                      <a:pt x="6" y="49"/>
                      <a:pt x="6" y="49"/>
                      <a:pt x="6" y="49"/>
                    </a:cubicBezTo>
                    <a:cubicBezTo>
                      <a:pt x="3" y="49"/>
                      <a:pt x="0" y="46"/>
                      <a:pt x="0" y="43"/>
                    </a:cubicBezTo>
                    <a:cubicBezTo>
                      <a:pt x="0" y="5"/>
                      <a:pt x="0" y="5"/>
                      <a:pt x="0" y="5"/>
                    </a:cubicBezTo>
                    <a:cubicBezTo>
                      <a:pt x="0" y="2"/>
                      <a:pt x="3" y="0"/>
                      <a:pt x="6" y="0"/>
                    </a:cubicBezTo>
                    <a:cubicBezTo>
                      <a:pt x="28" y="0"/>
                      <a:pt x="28" y="0"/>
                      <a:pt x="28" y="0"/>
                    </a:cubicBezTo>
                    <a:cubicBezTo>
                      <a:pt x="31" y="0"/>
                      <a:pt x="34" y="2"/>
                      <a:pt x="34" y="5"/>
                    </a:cubicBezTo>
                    <a:lnTo>
                      <a:pt x="34" y="43"/>
                    </a:lnTo>
                    <a:close/>
                  </a:path>
                </a:pathLst>
              </a:custGeom>
              <a:grpFill/>
              <a:ln w="9525">
                <a:noFill/>
                <a:round/>
                <a:headEnd/>
                <a:tailEnd/>
              </a:ln>
            </p:spPr>
            <p:txBody>
              <a:bodyPr anchor="ctr"/>
              <a:lstStyle/>
              <a:p>
                <a:pPr algn="ctr"/>
                <a:endParaRPr/>
              </a:p>
            </p:txBody>
          </p:sp>
          <p:sp>
            <p:nvSpPr>
              <p:cNvPr id="41" name="Freeform: Shape 46">
                <a:extLst>
                  <a:ext uri="{FF2B5EF4-FFF2-40B4-BE49-F238E27FC236}">
                    <a16:creationId xmlns:a16="http://schemas.microsoft.com/office/drawing/2014/main" id="{D7E4C9B8-1FA6-4754-B6CE-55DD6D69BC49}"/>
                  </a:ext>
                </a:extLst>
              </p:cNvPr>
              <p:cNvSpPr>
                <a:spLocks/>
              </p:cNvSpPr>
              <p:nvPr/>
            </p:nvSpPr>
            <p:spPr bwMode="auto">
              <a:xfrm>
                <a:off x="2136776" y="1974849"/>
                <a:ext cx="77788" cy="146050"/>
              </a:xfrm>
              <a:custGeom>
                <a:avLst/>
                <a:gdLst/>
                <a:ahLst/>
                <a:cxnLst>
                  <a:cxn ang="0">
                    <a:pos x="34" y="58"/>
                  </a:cxn>
                  <a:cxn ang="0">
                    <a:pos x="28" y="64"/>
                  </a:cxn>
                  <a:cxn ang="0">
                    <a:pos x="6" y="64"/>
                  </a:cxn>
                  <a:cxn ang="0">
                    <a:pos x="0" y="58"/>
                  </a:cxn>
                  <a:cxn ang="0">
                    <a:pos x="0" y="6"/>
                  </a:cxn>
                  <a:cxn ang="0">
                    <a:pos x="6" y="0"/>
                  </a:cxn>
                  <a:cxn ang="0">
                    <a:pos x="28" y="0"/>
                  </a:cxn>
                  <a:cxn ang="0">
                    <a:pos x="34" y="6"/>
                  </a:cxn>
                  <a:cxn ang="0">
                    <a:pos x="34" y="58"/>
                  </a:cxn>
                </a:cxnLst>
                <a:rect l="0" t="0" r="r" b="b"/>
                <a:pathLst>
                  <a:path w="34" h="64">
                    <a:moveTo>
                      <a:pt x="34" y="58"/>
                    </a:moveTo>
                    <a:cubicBezTo>
                      <a:pt x="34" y="61"/>
                      <a:pt x="31" y="64"/>
                      <a:pt x="28" y="64"/>
                    </a:cubicBezTo>
                    <a:cubicBezTo>
                      <a:pt x="6" y="64"/>
                      <a:pt x="6" y="64"/>
                      <a:pt x="6" y="64"/>
                    </a:cubicBezTo>
                    <a:cubicBezTo>
                      <a:pt x="3" y="64"/>
                      <a:pt x="0" y="61"/>
                      <a:pt x="0" y="58"/>
                    </a:cubicBezTo>
                    <a:cubicBezTo>
                      <a:pt x="0" y="6"/>
                      <a:pt x="0" y="6"/>
                      <a:pt x="0" y="6"/>
                    </a:cubicBezTo>
                    <a:cubicBezTo>
                      <a:pt x="0" y="3"/>
                      <a:pt x="3" y="0"/>
                      <a:pt x="6" y="0"/>
                    </a:cubicBezTo>
                    <a:cubicBezTo>
                      <a:pt x="28" y="0"/>
                      <a:pt x="28" y="0"/>
                      <a:pt x="28" y="0"/>
                    </a:cubicBezTo>
                    <a:cubicBezTo>
                      <a:pt x="31" y="0"/>
                      <a:pt x="34" y="3"/>
                      <a:pt x="34" y="6"/>
                    </a:cubicBezTo>
                    <a:lnTo>
                      <a:pt x="34" y="58"/>
                    </a:lnTo>
                    <a:close/>
                  </a:path>
                </a:pathLst>
              </a:custGeom>
              <a:grpFill/>
              <a:ln w="9525">
                <a:noFill/>
                <a:round/>
                <a:headEnd/>
                <a:tailEnd/>
              </a:ln>
            </p:spPr>
            <p:txBody>
              <a:bodyPr anchor="ctr"/>
              <a:lstStyle/>
              <a:p>
                <a:pPr algn="ctr"/>
                <a:endParaRPr/>
              </a:p>
            </p:txBody>
          </p:sp>
          <p:sp>
            <p:nvSpPr>
              <p:cNvPr id="42" name="Freeform: Shape 47">
                <a:extLst>
                  <a:ext uri="{FF2B5EF4-FFF2-40B4-BE49-F238E27FC236}">
                    <a16:creationId xmlns:a16="http://schemas.microsoft.com/office/drawing/2014/main" id="{3685FE73-B6E2-407B-9672-664E98EF2527}"/>
                  </a:ext>
                </a:extLst>
              </p:cNvPr>
              <p:cNvSpPr>
                <a:spLocks/>
              </p:cNvSpPr>
              <p:nvPr/>
            </p:nvSpPr>
            <p:spPr bwMode="auto">
              <a:xfrm>
                <a:off x="1941513" y="1882774"/>
                <a:ext cx="268288" cy="127000"/>
              </a:xfrm>
              <a:custGeom>
                <a:avLst/>
                <a:gdLst/>
                <a:ahLst/>
                <a:cxnLst>
                  <a:cxn ang="0">
                    <a:pos x="114" y="1"/>
                  </a:cxn>
                  <a:cxn ang="0">
                    <a:pos x="89" y="7"/>
                  </a:cxn>
                  <a:cxn ang="0">
                    <a:pos x="88" y="10"/>
                  </a:cxn>
                  <a:cxn ang="0">
                    <a:pos x="94" y="15"/>
                  </a:cxn>
                  <a:cxn ang="0">
                    <a:pos x="93" y="17"/>
                  </a:cxn>
                  <a:cxn ang="0">
                    <a:pos x="77" y="26"/>
                  </a:cxn>
                  <a:cxn ang="0">
                    <a:pos x="5" y="45"/>
                  </a:cxn>
                  <a:cxn ang="0">
                    <a:pos x="0" y="50"/>
                  </a:cxn>
                  <a:cxn ang="0">
                    <a:pos x="5" y="55"/>
                  </a:cxn>
                  <a:cxn ang="0">
                    <a:pos x="7" y="55"/>
                  </a:cxn>
                  <a:cxn ang="0">
                    <a:pos x="82" y="34"/>
                  </a:cxn>
                  <a:cxn ang="0">
                    <a:pos x="100" y="24"/>
                  </a:cxn>
                  <a:cxn ang="0">
                    <a:pos x="102" y="24"/>
                  </a:cxn>
                  <a:cxn ang="0">
                    <a:pos x="108" y="29"/>
                  </a:cxn>
                  <a:cxn ang="0">
                    <a:pos x="111" y="28"/>
                  </a:cxn>
                  <a:cxn ang="0">
                    <a:pos x="117" y="4"/>
                  </a:cxn>
                  <a:cxn ang="0">
                    <a:pos x="114" y="1"/>
                  </a:cxn>
                </a:cxnLst>
                <a:rect l="0" t="0" r="r" b="b"/>
                <a:pathLst>
                  <a:path w="117" h="55">
                    <a:moveTo>
                      <a:pt x="114" y="1"/>
                    </a:moveTo>
                    <a:cubicBezTo>
                      <a:pt x="89" y="7"/>
                      <a:pt x="89" y="7"/>
                      <a:pt x="89" y="7"/>
                    </a:cubicBezTo>
                    <a:cubicBezTo>
                      <a:pt x="87" y="7"/>
                      <a:pt x="87" y="9"/>
                      <a:pt x="88" y="10"/>
                    </a:cubicBezTo>
                    <a:cubicBezTo>
                      <a:pt x="94" y="15"/>
                      <a:pt x="94" y="15"/>
                      <a:pt x="94" y="15"/>
                    </a:cubicBezTo>
                    <a:cubicBezTo>
                      <a:pt x="94" y="16"/>
                      <a:pt x="94" y="17"/>
                      <a:pt x="93" y="17"/>
                    </a:cubicBezTo>
                    <a:cubicBezTo>
                      <a:pt x="90" y="19"/>
                      <a:pt x="85" y="22"/>
                      <a:pt x="77" y="26"/>
                    </a:cubicBezTo>
                    <a:cubicBezTo>
                      <a:pt x="38" y="47"/>
                      <a:pt x="6" y="45"/>
                      <a:pt x="5" y="45"/>
                    </a:cubicBezTo>
                    <a:cubicBezTo>
                      <a:pt x="3" y="45"/>
                      <a:pt x="0" y="47"/>
                      <a:pt x="0" y="50"/>
                    </a:cubicBezTo>
                    <a:cubicBezTo>
                      <a:pt x="0" y="52"/>
                      <a:pt x="2" y="55"/>
                      <a:pt x="5" y="55"/>
                    </a:cubicBezTo>
                    <a:cubicBezTo>
                      <a:pt x="5" y="55"/>
                      <a:pt x="6" y="55"/>
                      <a:pt x="7" y="55"/>
                    </a:cubicBezTo>
                    <a:cubicBezTo>
                      <a:pt x="15" y="55"/>
                      <a:pt x="46" y="53"/>
                      <a:pt x="82" y="34"/>
                    </a:cubicBezTo>
                    <a:cubicBezTo>
                      <a:pt x="90" y="30"/>
                      <a:pt x="96" y="26"/>
                      <a:pt x="100" y="24"/>
                    </a:cubicBezTo>
                    <a:cubicBezTo>
                      <a:pt x="100" y="23"/>
                      <a:pt x="101" y="23"/>
                      <a:pt x="102" y="24"/>
                    </a:cubicBezTo>
                    <a:cubicBezTo>
                      <a:pt x="108" y="29"/>
                      <a:pt x="108" y="29"/>
                      <a:pt x="108" y="29"/>
                    </a:cubicBezTo>
                    <a:cubicBezTo>
                      <a:pt x="109" y="31"/>
                      <a:pt x="111" y="30"/>
                      <a:pt x="111" y="28"/>
                    </a:cubicBezTo>
                    <a:cubicBezTo>
                      <a:pt x="117" y="4"/>
                      <a:pt x="117" y="4"/>
                      <a:pt x="117" y="4"/>
                    </a:cubicBezTo>
                    <a:cubicBezTo>
                      <a:pt x="117" y="2"/>
                      <a:pt x="116" y="0"/>
                      <a:pt x="114" y="1"/>
                    </a:cubicBezTo>
                  </a:path>
                </a:pathLst>
              </a:custGeom>
              <a:grpFill/>
              <a:ln w="9525">
                <a:noFill/>
                <a:round/>
                <a:headEnd/>
                <a:tailEnd/>
              </a:ln>
            </p:spPr>
            <p:txBody>
              <a:bodyPr anchor="ctr"/>
              <a:lstStyle/>
              <a:p>
                <a:pPr algn="ctr"/>
                <a:endParaRPr/>
              </a:p>
            </p:txBody>
          </p:sp>
        </p:grpSp>
      </p:grpSp>
      <p:sp>
        <p:nvSpPr>
          <p:cNvPr id="2" name="矩形 1"/>
          <p:cNvSpPr/>
          <p:nvPr/>
        </p:nvSpPr>
        <p:spPr>
          <a:xfrm>
            <a:off x="-424116" y="-299649"/>
            <a:ext cx="3320140" cy="1263744"/>
          </a:xfrm>
          <a:prstGeom prst="rect">
            <a:avLst/>
          </a:prstGeom>
        </p:spPr>
        <p:txBody>
          <a:bodyPr wrap="none">
            <a:spAutoFit/>
          </a:bodyPr>
          <a:lstStyle/>
          <a:p>
            <a:pPr lvl="1" algn="just">
              <a:lnSpc>
                <a:spcPct val="173000"/>
              </a:lnSpc>
              <a:spcBef>
                <a:spcPts val="1300"/>
              </a:spcBef>
              <a:spcAft>
                <a:spcPts val="1300"/>
              </a:spcAft>
            </a:pPr>
            <a:r>
              <a:rPr lang="en-US" altLang="zh-CN" sz="4400" b="1" kern="100" dirty="0">
                <a:latin typeface="等线 Light" panose="02010600030101010101" pitchFamily="2" charset="-122"/>
                <a:ea typeface="等线 Light" panose="02010600030101010101" pitchFamily="2" charset="-122"/>
                <a:cs typeface="Times New Roman" panose="02020603050405020304" pitchFamily="18" charset="0"/>
              </a:rPr>
              <a:t>2.</a:t>
            </a:r>
            <a:r>
              <a:rPr lang="zh-CN" altLang="en-US" sz="4400" b="1" kern="100" dirty="0">
                <a:latin typeface="等线 Light" panose="02010600030101010101" pitchFamily="2" charset="-122"/>
                <a:ea typeface="等线 Light" panose="02010600030101010101" pitchFamily="2" charset="-122"/>
                <a:cs typeface="Times New Roman" panose="02020603050405020304" pitchFamily="18" charset="0"/>
              </a:rPr>
              <a:t>等价划分</a:t>
            </a:r>
            <a:endParaRPr lang="zh-CN" altLang="zh-CN" sz="4400" b="1" kern="100" dirty="0">
              <a:effectLst/>
              <a:latin typeface="等线 Light" panose="02010600030101010101" pitchFamily="2" charset="-122"/>
              <a:ea typeface="等线 Light" panose="02010600030101010101" pitchFamily="2" charset="-122"/>
              <a:cs typeface="Times New Roman" panose="02020603050405020304" pitchFamily="18" charset="0"/>
            </a:endParaRPr>
          </a:p>
        </p:txBody>
      </p:sp>
      <p:sp>
        <p:nvSpPr>
          <p:cNvPr id="8" name="矩形 7"/>
          <p:cNvSpPr/>
          <p:nvPr/>
        </p:nvSpPr>
        <p:spPr>
          <a:xfrm>
            <a:off x="667265" y="1172116"/>
            <a:ext cx="9443176" cy="400110"/>
          </a:xfrm>
          <a:prstGeom prst="rect">
            <a:avLst/>
          </a:prstGeom>
        </p:spPr>
        <p:txBody>
          <a:bodyPr wrap="square">
            <a:spAutoFit/>
          </a:bodyPr>
          <a:lstStyle/>
          <a:p>
            <a:pPr fontAlgn="base">
              <a:lnSpc>
                <a:spcPts val="2400"/>
              </a:lnSpc>
              <a:spcBef>
                <a:spcPct val="0"/>
              </a:spcBef>
              <a:spcAft>
                <a:spcPct val="0"/>
              </a:spcAft>
              <a:defRPr/>
            </a:pPr>
            <a:r>
              <a:rPr lang="zh-CN" altLang="zh-CN" sz="2000" dirty="0">
                <a:latin typeface="+mn-ea"/>
              </a:rPr>
              <a:t>设计</a:t>
            </a:r>
            <a:r>
              <a:rPr lang="en-US" altLang="zh-CN" sz="2000" dirty="0" err="1">
                <a:latin typeface="+mn-ea"/>
              </a:rPr>
              <a:t>测试用例</a:t>
            </a:r>
            <a:r>
              <a:rPr lang="zh-CN" altLang="zh-CN" sz="2000" dirty="0">
                <a:latin typeface="+mn-ea"/>
              </a:rPr>
              <a:t>：在确立了等价类后，可建立等价类表，列出所有划分出的等价类：</a:t>
            </a:r>
            <a:endParaRPr lang="en-US" altLang="zh-CN" sz="2000" dirty="0">
              <a:latin typeface="+mn-ea"/>
            </a:endParaRPr>
          </a:p>
        </p:txBody>
      </p:sp>
      <p:graphicFrame>
        <p:nvGraphicFramePr>
          <p:cNvPr id="36" name="表格 35">
            <a:extLst>
              <a:ext uri="{FF2B5EF4-FFF2-40B4-BE49-F238E27FC236}">
                <a16:creationId xmlns:a16="http://schemas.microsoft.com/office/drawing/2014/main" id="{766B9B5A-7C17-45DC-9F4C-02D117E1EDF7}"/>
              </a:ext>
            </a:extLst>
          </p:cNvPr>
          <p:cNvGraphicFramePr>
            <a:graphicFrameLocks noGrp="1"/>
          </p:cNvGraphicFramePr>
          <p:nvPr>
            <p:extLst>
              <p:ext uri="{D42A27DB-BD31-4B8C-83A1-F6EECF244321}">
                <p14:modId xmlns:p14="http://schemas.microsoft.com/office/powerpoint/2010/main" val="983535151"/>
              </p:ext>
            </p:extLst>
          </p:nvPr>
        </p:nvGraphicFramePr>
        <p:xfrm>
          <a:off x="405764" y="2167973"/>
          <a:ext cx="7921625" cy="3605779"/>
        </p:xfrm>
        <a:graphic>
          <a:graphicData uri="http://schemas.openxmlformats.org/drawingml/2006/table">
            <a:tbl>
              <a:tblPr firstRow="1" bandRow="1">
                <a:tableStyleId>{5C22544A-7EE6-4342-B048-85BDC9FD1C3A}</a:tableStyleId>
              </a:tblPr>
              <a:tblGrid>
                <a:gridCol w="909054">
                  <a:extLst>
                    <a:ext uri="{9D8B030D-6E8A-4147-A177-3AD203B41FA5}">
                      <a16:colId xmlns:a16="http://schemas.microsoft.com/office/drawing/2014/main" val="20000"/>
                    </a:ext>
                  </a:extLst>
                </a:gridCol>
                <a:gridCol w="3051759">
                  <a:extLst>
                    <a:ext uri="{9D8B030D-6E8A-4147-A177-3AD203B41FA5}">
                      <a16:colId xmlns:a16="http://schemas.microsoft.com/office/drawing/2014/main" val="20001"/>
                    </a:ext>
                  </a:extLst>
                </a:gridCol>
                <a:gridCol w="1980406">
                  <a:extLst>
                    <a:ext uri="{9D8B030D-6E8A-4147-A177-3AD203B41FA5}">
                      <a16:colId xmlns:a16="http://schemas.microsoft.com/office/drawing/2014/main" val="20002"/>
                    </a:ext>
                  </a:extLst>
                </a:gridCol>
                <a:gridCol w="1980406">
                  <a:extLst>
                    <a:ext uri="{9D8B030D-6E8A-4147-A177-3AD203B41FA5}">
                      <a16:colId xmlns:a16="http://schemas.microsoft.com/office/drawing/2014/main" val="20003"/>
                    </a:ext>
                  </a:extLst>
                </a:gridCol>
              </a:tblGrid>
              <a:tr h="405259">
                <a:tc>
                  <a:txBody>
                    <a:bodyPr/>
                    <a:lstStyle/>
                    <a:p>
                      <a:r>
                        <a:rPr lang="zh-CN" altLang="en-US" sz="1800" dirty="0"/>
                        <a:t>编号</a:t>
                      </a:r>
                    </a:p>
                  </a:txBody>
                  <a:tcPr marL="91453" marR="91453" marT="45722" marB="45722" anchor="ctr" anchorCtr="1"/>
                </a:tc>
                <a:tc>
                  <a:txBody>
                    <a:bodyPr/>
                    <a:lstStyle/>
                    <a:p>
                      <a:pPr algn="l"/>
                      <a:r>
                        <a:rPr lang="zh-CN" altLang="en-US" sz="1800" dirty="0"/>
                        <a:t>描述</a:t>
                      </a:r>
                    </a:p>
                  </a:txBody>
                  <a:tcPr marL="91453" marR="91453" marT="45722" marB="45722" anchor="ctr" anchorCtr="1"/>
                </a:tc>
                <a:tc>
                  <a:txBody>
                    <a:bodyPr/>
                    <a:lstStyle/>
                    <a:p>
                      <a:r>
                        <a:rPr lang="zh-CN" altLang="en-US" sz="1800" dirty="0"/>
                        <a:t>输入</a:t>
                      </a:r>
                    </a:p>
                  </a:txBody>
                  <a:tcPr marL="91453" marR="91453" marT="45722" marB="45722" anchor="ctr" anchorCtr="1"/>
                </a:tc>
                <a:tc>
                  <a:txBody>
                    <a:bodyPr/>
                    <a:lstStyle/>
                    <a:p>
                      <a:r>
                        <a:rPr lang="zh-CN" altLang="en-US" sz="1800" dirty="0"/>
                        <a:t>预期输出</a:t>
                      </a:r>
                    </a:p>
                  </a:txBody>
                  <a:tcPr marL="91453" marR="91453" marT="45722" marB="45722" anchor="ctr" anchorCtr="1"/>
                </a:tc>
                <a:extLst>
                  <a:ext uri="{0D108BD9-81ED-4DB2-BD59-A6C34878D82A}">
                    <a16:rowId xmlns:a16="http://schemas.microsoft.com/office/drawing/2014/main" val="10000"/>
                  </a:ext>
                </a:extLst>
              </a:tr>
              <a:tr h="640109">
                <a:tc>
                  <a:txBody>
                    <a:bodyPr/>
                    <a:lstStyle/>
                    <a:p>
                      <a:r>
                        <a:rPr lang="en-US" altLang="zh-CN" sz="1800" dirty="0"/>
                        <a:t>1</a:t>
                      </a:r>
                      <a:endParaRPr lang="zh-CN" altLang="en-US" sz="1800" dirty="0"/>
                    </a:p>
                  </a:txBody>
                  <a:tcPr marL="91453" marR="91453" marT="45722" marB="45722" anchor="ctr" anchorCtr="1"/>
                </a:tc>
                <a:tc>
                  <a:txBody>
                    <a:bodyPr/>
                    <a:lstStyle/>
                    <a:p>
                      <a:pPr algn="l"/>
                      <a:r>
                        <a:rPr lang="en-US" altLang="zh-CN" sz="1800" kern="1200" dirty="0">
                          <a:solidFill>
                            <a:schemeClr val="dk1"/>
                          </a:solidFill>
                          <a:effectLst/>
                          <a:latin typeface="+mn-lt"/>
                          <a:ea typeface="+mn-ea"/>
                          <a:cs typeface="+mn-cs"/>
                        </a:rPr>
                        <a:t>1</a:t>
                      </a:r>
                      <a:r>
                        <a:rPr lang="zh-CN" altLang="zh-CN" sz="1800" kern="1200" dirty="0">
                          <a:solidFill>
                            <a:schemeClr val="dk1"/>
                          </a:solidFill>
                          <a:effectLst/>
                          <a:latin typeface="+mn-lt"/>
                          <a:ea typeface="+mn-ea"/>
                          <a:cs typeface="+mn-cs"/>
                        </a:rPr>
                        <a:t>～</a:t>
                      </a:r>
                      <a:r>
                        <a:rPr lang="en-US" altLang="zh-CN" sz="1800" kern="1200" dirty="0">
                          <a:solidFill>
                            <a:schemeClr val="dk1"/>
                          </a:solidFill>
                          <a:effectLst/>
                          <a:latin typeface="+mn-lt"/>
                          <a:ea typeface="+mn-ea"/>
                          <a:cs typeface="+mn-cs"/>
                        </a:rPr>
                        <a:t>6</a:t>
                      </a:r>
                      <a:r>
                        <a:rPr lang="zh-CN" altLang="zh-CN" sz="1800" kern="1200" dirty="0">
                          <a:solidFill>
                            <a:schemeClr val="dk1"/>
                          </a:solidFill>
                          <a:effectLst/>
                          <a:latin typeface="+mn-lt"/>
                          <a:ea typeface="+mn-ea"/>
                          <a:cs typeface="+mn-cs"/>
                        </a:rPr>
                        <a:t>个数字组成的数字串，输出是合法的正整数</a:t>
                      </a:r>
                      <a:endParaRPr lang="zh-CN" altLang="en-US" sz="1800" dirty="0"/>
                    </a:p>
                  </a:txBody>
                  <a:tcPr marL="91453" marR="91453" marT="45722" marB="45722" anchor="ctr"/>
                </a:tc>
                <a:tc>
                  <a:txBody>
                    <a:bodyPr/>
                    <a:lstStyle/>
                    <a:p>
                      <a:r>
                        <a:rPr lang="zh-CN" altLang="zh-CN" sz="1800" kern="1200" dirty="0">
                          <a:solidFill>
                            <a:schemeClr val="dk1"/>
                          </a:solidFill>
                          <a:effectLst/>
                          <a:latin typeface="+mn-lt"/>
                          <a:ea typeface="+mn-ea"/>
                          <a:cs typeface="+mn-cs"/>
                        </a:rPr>
                        <a:t>‘</a:t>
                      </a:r>
                      <a:r>
                        <a:rPr lang="en-US" altLang="zh-CN" sz="1800" kern="1200" dirty="0">
                          <a:solidFill>
                            <a:schemeClr val="dk1"/>
                          </a:solidFill>
                          <a:effectLst/>
                          <a:latin typeface="+mn-lt"/>
                          <a:ea typeface="+mn-ea"/>
                          <a:cs typeface="+mn-cs"/>
                        </a:rPr>
                        <a:t>1</a:t>
                      </a:r>
                      <a:r>
                        <a:rPr lang="zh-CN" altLang="zh-CN" sz="1800" kern="1200" dirty="0">
                          <a:solidFill>
                            <a:schemeClr val="dk1"/>
                          </a:solidFill>
                          <a:effectLst/>
                          <a:latin typeface="+mn-lt"/>
                          <a:ea typeface="+mn-ea"/>
                          <a:cs typeface="+mn-cs"/>
                        </a:rPr>
                        <a:t>’</a:t>
                      </a:r>
                      <a:endParaRPr lang="zh-CN" altLang="en-US" sz="1800" dirty="0"/>
                    </a:p>
                  </a:txBody>
                  <a:tcPr marL="91453" marR="91453" marT="45722" marB="45722" anchor="ctr" anchorCtr="1"/>
                </a:tc>
                <a:tc>
                  <a:txBody>
                    <a:bodyPr/>
                    <a:lstStyle/>
                    <a:p>
                      <a:r>
                        <a:rPr lang="en-US" altLang="zh-CN" sz="1800" dirty="0"/>
                        <a:t>1</a:t>
                      </a:r>
                      <a:endParaRPr lang="zh-CN" altLang="en-US" sz="1800" dirty="0"/>
                    </a:p>
                  </a:txBody>
                  <a:tcPr marL="91453" marR="91453" marT="45722" marB="45722" anchor="ctr" anchorCtr="1"/>
                </a:tc>
                <a:extLst>
                  <a:ext uri="{0D108BD9-81ED-4DB2-BD59-A6C34878D82A}">
                    <a16:rowId xmlns:a16="http://schemas.microsoft.com/office/drawing/2014/main" val="10001"/>
                  </a:ext>
                </a:extLst>
              </a:tr>
              <a:tr h="640109">
                <a:tc>
                  <a:txBody>
                    <a:bodyPr/>
                    <a:lstStyle/>
                    <a:p>
                      <a:r>
                        <a:rPr lang="en-US" altLang="zh-CN" sz="1800" dirty="0"/>
                        <a:t>2</a:t>
                      </a:r>
                      <a:endParaRPr lang="zh-CN" altLang="en-US" sz="1800" dirty="0"/>
                    </a:p>
                  </a:txBody>
                  <a:tcPr marL="91453" marR="91453" marT="45722" marB="45722" anchor="ctr" anchorCtr="1"/>
                </a:tc>
                <a:tc>
                  <a:txBody>
                    <a:bodyPr/>
                    <a:lstStyle/>
                    <a:p>
                      <a:pPr algn="l"/>
                      <a:r>
                        <a:rPr lang="zh-CN" altLang="zh-CN" sz="1800" kern="1200" dirty="0">
                          <a:solidFill>
                            <a:schemeClr val="dk1"/>
                          </a:solidFill>
                          <a:effectLst/>
                          <a:latin typeface="+mn-lt"/>
                          <a:ea typeface="+mn-ea"/>
                          <a:cs typeface="+mn-cs"/>
                        </a:rPr>
                        <a:t>最高位数字是零的数字串，输出是合法的正整数</a:t>
                      </a:r>
                      <a:endParaRPr lang="zh-CN" altLang="en-US" sz="1800" dirty="0"/>
                    </a:p>
                  </a:txBody>
                  <a:tcPr marL="91453" marR="91453" marT="45722" marB="45722" anchor="ctr"/>
                </a:tc>
                <a:tc>
                  <a:txBody>
                    <a:bodyPr/>
                    <a:lstStyle/>
                    <a:p>
                      <a:r>
                        <a:rPr lang="zh-CN" altLang="zh-CN" sz="1800" kern="1200" dirty="0">
                          <a:solidFill>
                            <a:schemeClr val="dk1"/>
                          </a:solidFill>
                          <a:effectLst/>
                          <a:latin typeface="+mn-lt"/>
                          <a:ea typeface="+mn-ea"/>
                          <a:cs typeface="+mn-cs"/>
                        </a:rPr>
                        <a:t>‘</a:t>
                      </a:r>
                      <a:r>
                        <a:rPr lang="en-US" altLang="zh-CN" sz="1800" kern="1200" dirty="0">
                          <a:solidFill>
                            <a:schemeClr val="dk1"/>
                          </a:solidFill>
                          <a:effectLst/>
                          <a:latin typeface="+mn-lt"/>
                          <a:ea typeface="+mn-ea"/>
                          <a:cs typeface="+mn-cs"/>
                        </a:rPr>
                        <a:t>000001</a:t>
                      </a:r>
                      <a:r>
                        <a:rPr lang="zh-CN" altLang="zh-CN" sz="1800" kern="1200" dirty="0">
                          <a:solidFill>
                            <a:schemeClr val="dk1"/>
                          </a:solidFill>
                          <a:effectLst/>
                          <a:latin typeface="+mn-lt"/>
                          <a:ea typeface="+mn-ea"/>
                          <a:cs typeface="+mn-cs"/>
                        </a:rPr>
                        <a:t>’</a:t>
                      </a:r>
                      <a:endParaRPr lang="zh-CN" altLang="en-US" sz="1800" dirty="0"/>
                    </a:p>
                  </a:txBody>
                  <a:tcPr marL="91453" marR="91453" marT="45722" marB="45722" anchor="ctr" anchorCtr="1"/>
                </a:tc>
                <a:tc>
                  <a:txBody>
                    <a:bodyPr/>
                    <a:lstStyle/>
                    <a:p>
                      <a:r>
                        <a:rPr lang="en-US" altLang="zh-CN" sz="1800" dirty="0"/>
                        <a:t>1</a:t>
                      </a:r>
                      <a:endParaRPr lang="zh-CN" altLang="en-US" sz="1800" dirty="0"/>
                    </a:p>
                  </a:txBody>
                  <a:tcPr marL="91453" marR="91453" marT="45722" marB="45722" anchor="ctr" anchorCtr="1"/>
                </a:tc>
                <a:extLst>
                  <a:ext uri="{0D108BD9-81ED-4DB2-BD59-A6C34878D82A}">
                    <a16:rowId xmlns:a16="http://schemas.microsoft.com/office/drawing/2014/main" val="10002"/>
                  </a:ext>
                </a:extLst>
              </a:tr>
              <a:tr h="640109">
                <a:tc>
                  <a:txBody>
                    <a:bodyPr/>
                    <a:lstStyle/>
                    <a:p>
                      <a:r>
                        <a:rPr lang="en-US" altLang="zh-CN" sz="1800" dirty="0"/>
                        <a:t>3</a:t>
                      </a:r>
                      <a:endParaRPr lang="zh-CN" altLang="en-US" sz="1800" dirty="0"/>
                    </a:p>
                  </a:txBody>
                  <a:tcPr marL="91453" marR="91453" marT="45722" marB="45722" anchor="ctr" anchorCtr="1"/>
                </a:tc>
                <a:tc>
                  <a:txBody>
                    <a:bodyPr/>
                    <a:lstStyle/>
                    <a:p>
                      <a:pPr algn="l"/>
                      <a:r>
                        <a:rPr lang="zh-CN" altLang="zh-CN" sz="1800" kern="1200" dirty="0">
                          <a:solidFill>
                            <a:schemeClr val="dk1"/>
                          </a:solidFill>
                          <a:effectLst/>
                          <a:latin typeface="+mn-lt"/>
                          <a:ea typeface="+mn-ea"/>
                          <a:cs typeface="+mn-cs"/>
                        </a:rPr>
                        <a:t>负号与最高位数字紧相邻，输出合法的负整数</a:t>
                      </a:r>
                      <a:endParaRPr lang="zh-CN" altLang="en-US" sz="1800" dirty="0"/>
                    </a:p>
                  </a:txBody>
                  <a:tcPr marL="91453" marR="91453" marT="45722" marB="45722" anchor="ctr"/>
                </a:tc>
                <a:tc>
                  <a:txBody>
                    <a:bodyPr/>
                    <a:lstStyle/>
                    <a:p>
                      <a:r>
                        <a:rPr lang="zh-CN" altLang="zh-CN" sz="1800" kern="1200" dirty="0">
                          <a:solidFill>
                            <a:schemeClr val="dk1"/>
                          </a:solidFill>
                          <a:effectLst/>
                          <a:latin typeface="+mn-lt"/>
                          <a:ea typeface="+mn-ea"/>
                          <a:cs typeface="+mn-cs"/>
                        </a:rPr>
                        <a:t>‘</a:t>
                      </a:r>
                      <a:r>
                        <a:rPr lang="en-US" altLang="zh-CN" sz="1800" kern="1200" dirty="0">
                          <a:solidFill>
                            <a:schemeClr val="dk1"/>
                          </a:solidFill>
                          <a:effectLst/>
                          <a:latin typeface="+mn-lt"/>
                          <a:ea typeface="+mn-ea"/>
                          <a:cs typeface="+mn-cs"/>
                        </a:rPr>
                        <a:t>-00001</a:t>
                      </a:r>
                      <a:r>
                        <a:rPr lang="zh-CN" altLang="zh-CN" sz="1800" kern="1200" dirty="0">
                          <a:solidFill>
                            <a:schemeClr val="dk1"/>
                          </a:solidFill>
                          <a:effectLst/>
                          <a:latin typeface="+mn-lt"/>
                          <a:ea typeface="+mn-ea"/>
                          <a:cs typeface="+mn-cs"/>
                        </a:rPr>
                        <a:t>’</a:t>
                      </a:r>
                      <a:endParaRPr lang="zh-CN" altLang="en-US" sz="1800" dirty="0"/>
                    </a:p>
                  </a:txBody>
                  <a:tcPr marL="91453" marR="91453" marT="45722" marB="45722" anchor="ctr" anchorCtr="1"/>
                </a:tc>
                <a:tc>
                  <a:txBody>
                    <a:bodyPr/>
                    <a:lstStyle/>
                    <a:p>
                      <a:r>
                        <a:rPr lang="en-US" altLang="zh-CN" sz="1800" kern="1200" dirty="0">
                          <a:solidFill>
                            <a:schemeClr val="dk1"/>
                          </a:solidFill>
                          <a:effectLst/>
                          <a:latin typeface="+mn-lt"/>
                          <a:ea typeface="+mn-ea"/>
                          <a:cs typeface="+mn-cs"/>
                        </a:rPr>
                        <a:t>-1</a:t>
                      </a:r>
                      <a:endParaRPr lang="zh-CN" altLang="en-US" sz="1800" dirty="0"/>
                    </a:p>
                  </a:txBody>
                  <a:tcPr marL="91453" marR="91453" marT="45722" marB="45722" anchor="ctr" anchorCtr="1"/>
                </a:tc>
                <a:extLst>
                  <a:ext uri="{0D108BD9-81ED-4DB2-BD59-A6C34878D82A}">
                    <a16:rowId xmlns:a16="http://schemas.microsoft.com/office/drawing/2014/main" val="10003"/>
                  </a:ext>
                </a:extLst>
              </a:tr>
              <a:tr h="640109">
                <a:tc>
                  <a:txBody>
                    <a:bodyPr/>
                    <a:lstStyle/>
                    <a:p>
                      <a:r>
                        <a:rPr lang="en-US" altLang="zh-CN" sz="1800" dirty="0"/>
                        <a:t>4</a:t>
                      </a:r>
                      <a:endParaRPr lang="zh-CN" altLang="en-US" sz="1800" dirty="0"/>
                    </a:p>
                  </a:txBody>
                  <a:tcPr marL="91453" marR="91453" marT="45722" marB="45722" anchor="ctr" anchorCtr="1"/>
                </a:tc>
                <a:tc>
                  <a:txBody>
                    <a:bodyPr/>
                    <a:lstStyle/>
                    <a:p>
                      <a:pPr algn="l"/>
                      <a:r>
                        <a:rPr lang="zh-CN" altLang="zh-CN" sz="1800" kern="1200" dirty="0">
                          <a:solidFill>
                            <a:schemeClr val="dk1"/>
                          </a:solidFill>
                          <a:effectLst/>
                          <a:latin typeface="+mn-lt"/>
                          <a:ea typeface="+mn-ea"/>
                          <a:cs typeface="+mn-cs"/>
                        </a:rPr>
                        <a:t>最高位数字是零，输出也是零</a:t>
                      </a:r>
                      <a:endParaRPr lang="zh-CN" altLang="en-US" sz="1800" dirty="0"/>
                    </a:p>
                  </a:txBody>
                  <a:tcPr marL="91453" marR="91453" marT="45722" marB="45722" anchor="ctr"/>
                </a:tc>
                <a:tc>
                  <a:txBody>
                    <a:bodyPr/>
                    <a:lstStyle/>
                    <a:p>
                      <a:r>
                        <a:rPr lang="zh-CN" altLang="zh-CN" sz="1800" kern="1200" dirty="0">
                          <a:solidFill>
                            <a:schemeClr val="dk1"/>
                          </a:solidFill>
                          <a:effectLst/>
                          <a:latin typeface="+mn-lt"/>
                          <a:ea typeface="+mn-ea"/>
                          <a:cs typeface="+mn-cs"/>
                        </a:rPr>
                        <a:t>‘</a:t>
                      </a:r>
                      <a:r>
                        <a:rPr lang="en-US" altLang="zh-CN" sz="1800" kern="1200" dirty="0">
                          <a:solidFill>
                            <a:schemeClr val="dk1"/>
                          </a:solidFill>
                          <a:effectLst/>
                          <a:latin typeface="+mn-lt"/>
                          <a:ea typeface="+mn-ea"/>
                          <a:cs typeface="+mn-cs"/>
                        </a:rPr>
                        <a:t>000000</a:t>
                      </a:r>
                      <a:r>
                        <a:rPr lang="zh-CN" altLang="zh-CN" sz="1800" kern="1200" dirty="0">
                          <a:solidFill>
                            <a:schemeClr val="dk1"/>
                          </a:solidFill>
                          <a:effectLst/>
                          <a:latin typeface="+mn-lt"/>
                          <a:ea typeface="+mn-ea"/>
                          <a:cs typeface="+mn-cs"/>
                        </a:rPr>
                        <a:t>’</a:t>
                      </a:r>
                      <a:endParaRPr lang="zh-CN" altLang="en-US" sz="1800" dirty="0"/>
                    </a:p>
                  </a:txBody>
                  <a:tcPr marL="91453" marR="91453" marT="45722" marB="45722" anchor="ctr" anchorCtr="1"/>
                </a:tc>
                <a:tc>
                  <a:txBody>
                    <a:bodyPr/>
                    <a:lstStyle/>
                    <a:p>
                      <a:r>
                        <a:rPr lang="en-US" altLang="zh-CN" sz="1800" dirty="0"/>
                        <a:t>0</a:t>
                      </a:r>
                      <a:endParaRPr lang="zh-CN" altLang="en-US" sz="1800" dirty="0"/>
                    </a:p>
                  </a:txBody>
                  <a:tcPr marL="91453" marR="91453" marT="45722" marB="45722" anchor="ctr" anchorCtr="1"/>
                </a:tc>
                <a:extLst>
                  <a:ext uri="{0D108BD9-81ED-4DB2-BD59-A6C34878D82A}">
                    <a16:rowId xmlns:a16="http://schemas.microsoft.com/office/drawing/2014/main" val="10004"/>
                  </a:ext>
                </a:extLst>
              </a:tr>
              <a:tr h="621110">
                <a:tc>
                  <a:txBody>
                    <a:bodyPr/>
                    <a:lstStyle/>
                    <a:p>
                      <a:r>
                        <a:rPr lang="en-US" altLang="zh-CN" sz="1800" dirty="0"/>
                        <a:t>5</a:t>
                      </a:r>
                      <a:endParaRPr lang="zh-CN" altLang="en-US" sz="1800" dirty="0"/>
                    </a:p>
                  </a:txBody>
                  <a:tcPr marL="91453" marR="91453" marT="45722" marB="45722" anchor="ctr" anchorCtr="1"/>
                </a:tc>
                <a:tc>
                  <a:txBody>
                    <a:bodyPr/>
                    <a:lstStyle/>
                    <a:p>
                      <a:pPr algn="l"/>
                      <a:r>
                        <a:rPr lang="zh-CN" altLang="zh-CN" sz="1800" kern="1200" dirty="0">
                          <a:solidFill>
                            <a:schemeClr val="dk1"/>
                          </a:solidFill>
                          <a:effectLst/>
                          <a:latin typeface="+mn-lt"/>
                          <a:ea typeface="+mn-ea"/>
                          <a:cs typeface="+mn-cs"/>
                        </a:rPr>
                        <a:t>太小的负整数</a:t>
                      </a:r>
                      <a:endParaRPr lang="zh-CN" altLang="en-US" sz="1800" dirty="0"/>
                    </a:p>
                  </a:txBody>
                  <a:tcPr marL="91453" marR="91453" marT="45722" marB="45722" anchor="ctr"/>
                </a:tc>
                <a:tc>
                  <a:txBody>
                    <a:bodyPr/>
                    <a:lstStyle/>
                    <a:p>
                      <a:r>
                        <a:rPr lang="zh-CN" altLang="zh-CN" sz="1800" kern="1200" dirty="0">
                          <a:solidFill>
                            <a:schemeClr val="dk1"/>
                          </a:solidFill>
                          <a:effectLst/>
                          <a:latin typeface="+mn-lt"/>
                          <a:ea typeface="+mn-ea"/>
                          <a:cs typeface="+mn-cs"/>
                        </a:rPr>
                        <a:t>‘</a:t>
                      </a:r>
                      <a:r>
                        <a:rPr lang="en-US" altLang="zh-CN" sz="1800" kern="1200" dirty="0">
                          <a:solidFill>
                            <a:schemeClr val="dk1"/>
                          </a:solidFill>
                          <a:effectLst/>
                          <a:latin typeface="+mn-lt"/>
                          <a:ea typeface="+mn-ea"/>
                          <a:cs typeface="+mn-cs"/>
                        </a:rPr>
                        <a:t>-47561</a:t>
                      </a:r>
                      <a:r>
                        <a:rPr lang="zh-CN" altLang="zh-CN" sz="1800" kern="1200" dirty="0">
                          <a:solidFill>
                            <a:schemeClr val="dk1"/>
                          </a:solidFill>
                          <a:effectLst/>
                          <a:latin typeface="+mn-lt"/>
                          <a:ea typeface="+mn-ea"/>
                          <a:cs typeface="+mn-cs"/>
                        </a:rPr>
                        <a:t>’</a:t>
                      </a:r>
                      <a:endParaRPr lang="zh-CN" altLang="en-US" sz="1800" dirty="0"/>
                    </a:p>
                  </a:txBody>
                  <a:tcPr marL="91453" marR="91453" marT="45722" marB="45722" anchor="ctr" anchorCtr="1"/>
                </a:tc>
                <a:tc>
                  <a:txBody>
                    <a:bodyPr/>
                    <a:lstStyle/>
                    <a:p>
                      <a:r>
                        <a:rPr lang="zh-CN" altLang="zh-CN" sz="1800" kern="1200" dirty="0">
                          <a:solidFill>
                            <a:schemeClr val="dk1"/>
                          </a:solidFill>
                          <a:effectLst/>
                          <a:latin typeface="+mn-lt"/>
                          <a:ea typeface="+mn-ea"/>
                          <a:cs typeface="+mn-cs"/>
                        </a:rPr>
                        <a:t>错误——无效输入</a:t>
                      </a:r>
                      <a:endParaRPr lang="zh-CN" altLang="en-US" sz="1800" dirty="0"/>
                    </a:p>
                  </a:txBody>
                  <a:tcPr marL="91453" marR="91453" marT="45722" marB="45722" anchor="ctr" anchorCtr="1"/>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3181849952"/>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千图PPT彼岸天：ID 8661124库_组合 1">
            <a:extLst>
              <a:ext uri="{FF2B5EF4-FFF2-40B4-BE49-F238E27FC236}">
                <a16:creationId xmlns:a16="http://schemas.microsoft.com/office/drawing/2014/main" id="{6E71EC81-7466-4A70-983B-21AF2BE29530}"/>
              </a:ext>
            </a:extLst>
          </p:cNvPr>
          <p:cNvGrpSpPr/>
          <p:nvPr>
            <p:custDataLst>
              <p:tags r:id="rId1"/>
            </p:custDataLst>
          </p:nvPr>
        </p:nvGrpSpPr>
        <p:grpSpPr>
          <a:xfrm>
            <a:off x="9487433" y="1664042"/>
            <a:ext cx="1625410" cy="1372595"/>
            <a:chOff x="5270306" y="2180518"/>
            <a:chExt cx="1745436" cy="1450986"/>
          </a:xfrm>
        </p:grpSpPr>
        <p:sp>
          <p:nvSpPr>
            <p:cNvPr id="5" name="Hexagon 30">
              <a:extLst>
                <a:ext uri="{FF2B5EF4-FFF2-40B4-BE49-F238E27FC236}">
                  <a16:creationId xmlns:a16="http://schemas.microsoft.com/office/drawing/2014/main" id="{26863F5A-AE88-4EFF-AED4-4D317B98722C}"/>
                </a:ext>
              </a:extLst>
            </p:cNvPr>
            <p:cNvSpPr>
              <a:spLocks/>
            </p:cNvSpPr>
            <p:nvPr/>
          </p:nvSpPr>
          <p:spPr bwMode="gray">
            <a:xfrm>
              <a:off x="5270306" y="2180518"/>
              <a:ext cx="1745436" cy="1450986"/>
            </a:xfrm>
            <a:prstGeom prst="hexagon">
              <a:avLst>
                <a:gd name="adj" fmla="val 28916"/>
                <a:gd name="vf" fmla="val 115470"/>
              </a:avLst>
            </a:prstGeom>
            <a:solidFill>
              <a:schemeClr val="bg1">
                <a:lumMod val="75000"/>
              </a:schemeClr>
            </a:solidFill>
            <a:ln w="28575">
              <a:solidFill>
                <a:schemeClr val="bg1"/>
              </a:solidFill>
              <a:miter lim="800000"/>
              <a:headEnd/>
              <a:tailEnd/>
            </a:ln>
            <a:effectLst/>
            <a:extLst/>
          </p:spPr>
          <p:txBody>
            <a:bodyPr anchor="ctr"/>
            <a:lstStyle/>
            <a:p>
              <a:pPr algn="ctr"/>
              <a:endParaRPr/>
            </a:p>
          </p:txBody>
        </p:sp>
        <p:sp>
          <p:nvSpPr>
            <p:cNvPr id="6" name="Hexagon 31">
              <a:extLst>
                <a:ext uri="{FF2B5EF4-FFF2-40B4-BE49-F238E27FC236}">
                  <a16:creationId xmlns:a16="http://schemas.microsoft.com/office/drawing/2014/main" id="{9CF2B3F7-501B-4B35-8FAD-5D85B742639A}"/>
                </a:ext>
              </a:extLst>
            </p:cNvPr>
            <p:cNvSpPr>
              <a:spLocks/>
            </p:cNvSpPr>
            <p:nvPr/>
          </p:nvSpPr>
          <p:spPr bwMode="gray">
            <a:xfrm>
              <a:off x="5372577" y="2267926"/>
              <a:ext cx="1534075" cy="1276168"/>
            </a:xfrm>
            <a:prstGeom prst="hexagon">
              <a:avLst>
                <a:gd name="adj" fmla="val 28896"/>
                <a:gd name="vf" fmla="val 115470"/>
              </a:avLst>
            </a:prstGeom>
            <a:solidFill>
              <a:schemeClr val="accent2"/>
            </a:solidFill>
            <a:ln w="9525">
              <a:noFill/>
              <a:miter lim="800000"/>
              <a:headEnd/>
              <a:tailEnd/>
            </a:ln>
            <a:effectLst/>
            <a:extLst/>
          </p:spPr>
          <p:txBody>
            <a:bodyPr anchor="ctr"/>
            <a:lstStyle/>
            <a:p>
              <a:pPr algn="ctr"/>
              <a:endParaRPr/>
            </a:p>
          </p:txBody>
        </p:sp>
        <p:grpSp>
          <p:nvGrpSpPr>
            <p:cNvPr id="7" name="Group 36">
              <a:extLst>
                <a:ext uri="{FF2B5EF4-FFF2-40B4-BE49-F238E27FC236}">
                  <a16:creationId xmlns:a16="http://schemas.microsoft.com/office/drawing/2014/main" id="{647C257C-3997-4B64-A9BE-B67C7FF06298}"/>
                </a:ext>
              </a:extLst>
            </p:cNvPr>
            <p:cNvGrpSpPr/>
            <p:nvPr/>
          </p:nvGrpSpPr>
          <p:grpSpPr>
            <a:xfrm>
              <a:off x="5891153" y="2673522"/>
              <a:ext cx="530065" cy="464967"/>
              <a:chOff x="8356601" y="1371599"/>
              <a:chExt cx="271463" cy="238125"/>
            </a:xfrm>
            <a:solidFill>
              <a:schemeClr val="bg1"/>
            </a:solidFill>
          </p:grpSpPr>
          <p:sp>
            <p:nvSpPr>
              <p:cNvPr id="11" name="Freeform: Shape 37">
                <a:extLst>
                  <a:ext uri="{FF2B5EF4-FFF2-40B4-BE49-F238E27FC236}">
                    <a16:creationId xmlns:a16="http://schemas.microsoft.com/office/drawing/2014/main" id="{B0CE28B2-E0CD-4D1B-B3D2-3257D90D8D36}"/>
                  </a:ext>
                </a:extLst>
              </p:cNvPr>
              <p:cNvSpPr>
                <a:spLocks/>
              </p:cNvSpPr>
              <p:nvPr/>
            </p:nvSpPr>
            <p:spPr bwMode="auto">
              <a:xfrm>
                <a:off x="8462963" y="1484311"/>
                <a:ext cx="133350" cy="125413"/>
              </a:xfrm>
              <a:custGeom>
                <a:avLst/>
                <a:gdLst/>
                <a:ahLst/>
                <a:cxnLst>
                  <a:cxn ang="0">
                    <a:pos x="12" y="10"/>
                  </a:cxn>
                  <a:cxn ang="0">
                    <a:pos x="6" y="22"/>
                  </a:cxn>
                  <a:cxn ang="0">
                    <a:pos x="12" y="35"/>
                  </a:cxn>
                  <a:cxn ang="0">
                    <a:pos x="24" y="40"/>
                  </a:cxn>
                  <a:cxn ang="0">
                    <a:pos x="37" y="35"/>
                  </a:cxn>
                  <a:cxn ang="0">
                    <a:pos x="42" y="22"/>
                  </a:cxn>
                  <a:cxn ang="0">
                    <a:pos x="37" y="10"/>
                  </a:cxn>
                  <a:cxn ang="0">
                    <a:pos x="24" y="4"/>
                  </a:cxn>
                  <a:cxn ang="0">
                    <a:pos x="12" y="10"/>
                  </a:cxn>
                  <a:cxn ang="0">
                    <a:pos x="50" y="54"/>
                  </a:cxn>
                  <a:cxn ang="0">
                    <a:pos x="38" y="42"/>
                  </a:cxn>
                  <a:cxn ang="0">
                    <a:pos x="37" y="41"/>
                  </a:cxn>
                  <a:cxn ang="0">
                    <a:pos x="36" y="41"/>
                  </a:cxn>
                  <a:cxn ang="0">
                    <a:pos x="24" y="45"/>
                  </a:cxn>
                  <a:cxn ang="0">
                    <a:pos x="24" y="45"/>
                  </a:cxn>
                  <a:cxn ang="0">
                    <a:pos x="9" y="38"/>
                  </a:cxn>
                  <a:cxn ang="0">
                    <a:pos x="9" y="7"/>
                  </a:cxn>
                  <a:cxn ang="0">
                    <a:pos x="24" y="0"/>
                  </a:cxn>
                  <a:cxn ang="0">
                    <a:pos x="40" y="7"/>
                  </a:cxn>
                  <a:cxn ang="0">
                    <a:pos x="47" y="20"/>
                  </a:cxn>
                  <a:cxn ang="0">
                    <a:pos x="44" y="34"/>
                  </a:cxn>
                  <a:cxn ang="0">
                    <a:pos x="44" y="36"/>
                  </a:cxn>
                  <a:cxn ang="0">
                    <a:pos x="56" y="48"/>
                  </a:cxn>
                  <a:cxn ang="0">
                    <a:pos x="57" y="51"/>
                  </a:cxn>
                  <a:cxn ang="0">
                    <a:pos x="56" y="54"/>
                  </a:cxn>
                  <a:cxn ang="0">
                    <a:pos x="56" y="54"/>
                  </a:cxn>
                  <a:cxn ang="0">
                    <a:pos x="54" y="55"/>
                  </a:cxn>
                  <a:cxn ang="0">
                    <a:pos x="50" y="54"/>
                  </a:cxn>
                </a:cxnLst>
                <a:rect l="0" t="0" r="r" b="b"/>
                <a:pathLst>
                  <a:path w="58" h="55">
                    <a:moveTo>
                      <a:pt x="12" y="10"/>
                    </a:moveTo>
                    <a:cubicBezTo>
                      <a:pt x="8" y="13"/>
                      <a:pt x="6" y="18"/>
                      <a:pt x="6" y="22"/>
                    </a:cubicBezTo>
                    <a:cubicBezTo>
                      <a:pt x="6" y="27"/>
                      <a:pt x="8" y="32"/>
                      <a:pt x="12" y="35"/>
                    </a:cubicBezTo>
                    <a:cubicBezTo>
                      <a:pt x="15" y="39"/>
                      <a:pt x="20" y="40"/>
                      <a:pt x="24" y="40"/>
                    </a:cubicBezTo>
                    <a:cubicBezTo>
                      <a:pt x="29" y="40"/>
                      <a:pt x="34" y="39"/>
                      <a:pt x="37" y="35"/>
                    </a:cubicBezTo>
                    <a:cubicBezTo>
                      <a:pt x="41" y="32"/>
                      <a:pt x="42" y="27"/>
                      <a:pt x="42" y="22"/>
                    </a:cubicBezTo>
                    <a:cubicBezTo>
                      <a:pt x="42" y="18"/>
                      <a:pt x="41" y="13"/>
                      <a:pt x="37" y="10"/>
                    </a:cubicBezTo>
                    <a:cubicBezTo>
                      <a:pt x="34" y="6"/>
                      <a:pt x="29" y="4"/>
                      <a:pt x="24" y="4"/>
                    </a:cubicBezTo>
                    <a:cubicBezTo>
                      <a:pt x="20" y="4"/>
                      <a:pt x="15" y="6"/>
                      <a:pt x="12" y="10"/>
                    </a:cubicBezTo>
                    <a:moveTo>
                      <a:pt x="50" y="54"/>
                    </a:moveTo>
                    <a:cubicBezTo>
                      <a:pt x="38" y="42"/>
                      <a:pt x="38" y="42"/>
                      <a:pt x="38" y="42"/>
                    </a:cubicBezTo>
                    <a:cubicBezTo>
                      <a:pt x="38" y="41"/>
                      <a:pt x="37" y="41"/>
                      <a:pt x="37" y="41"/>
                    </a:cubicBezTo>
                    <a:cubicBezTo>
                      <a:pt x="36" y="41"/>
                      <a:pt x="36" y="41"/>
                      <a:pt x="36" y="41"/>
                    </a:cubicBezTo>
                    <a:cubicBezTo>
                      <a:pt x="32" y="44"/>
                      <a:pt x="28" y="45"/>
                      <a:pt x="24" y="45"/>
                    </a:cubicBezTo>
                    <a:cubicBezTo>
                      <a:pt x="24" y="45"/>
                      <a:pt x="24" y="45"/>
                      <a:pt x="24" y="45"/>
                    </a:cubicBezTo>
                    <a:cubicBezTo>
                      <a:pt x="18" y="45"/>
                      <a:pt x="13" y="42"/>
                      <a:pt x="9" y="38"/>
                    </a:cubicBezTo>
                    <a:cubicBezTo>
                      <a:pt x="0" y="29"/>
                      <a:pt x="0" y="15"/>
                      <a:pt x="9" y="7"/>
                    </a:cubicBezTo>
                    <a:cubicBezTo>
                      <a:pt x="13" y="3"/>
                      <a:pt x="19" y="0"/>
                      <a:pt x="24" y="0"/>
                    </a:cubicBezTo>
                    <a:cubicBezTo>
                      <a:pt x="30" y="0"/>
                      <a:pt x="36" y="3"/>
                      <a:pt x="40" y="7"/>
                    </a:cubicBezTo>
                    <a:cubicBezTo>
                      <a:pt x="44" y="10"/>
                      <a:pt x="46" y="15"/>
                      <a:pt x="47" y="20"/>
                    </a:cubicBezTo>
                    <a:cubicBezTo>
                      <a:pt x="47" y="24"/>
                      <a:pt x="46" y="29"/>
                      <a:pt x="44" y="34"/>
                    </a:cubicBezTo>
                    <a:cubicBezTo>
                      <a:pt x="43" y="34"/>
                      <a:pt x="43" y="35"/>
                      <a:pt x="44" y="36"/>
                    </a:cubicBezTo>
                    <a:cubicBezTo>
                      <a:pt x="56" y="48"/>
                      <a:pt x="56" y="48"/>
                      <a:pt x="56" y="48"/>
                    </a:cubicBezTo>
                    <a:cubicBezTo>
                      <a:pt x="57" y="49"/>
                      <a:pt x="57" y="50"/>
                      <a:pt x="57" y="51"/>
                    </a:cubicBezTo>
                    <a:cubicBezTo>
                      <a:pt x="58" y="52"/>
                      <a:pt x="57" y="53"/>
                      <a:pt x="56" y="54"/>
                    </a:cubicBezTo>
                    <a:cubicBezTo>
                      <a:pt x="56" y="54"/>
                      <a:pt x="56" y="54"/>
                      <a:pt x="56" y="54"/>
                    </a:cubicBezTo>
                    <a:cubicBezTo>
                      <a:pt x="55" y="55"/>
                      <a:pt x="55" y="55"/>
                      <a:pt x="54" y="55"/>
                    </a:cubicBezTo>
                    <a:cubicBezTo>
                      <a:pt x="52" y="55"/>
                      <a:pt x="51" y="55"/>
                      <a:pt x="50" y="54"/>
                    </a:cubicBezTo>
                  </a:path>
                </a:pathLst>
              </a:custGeom>
              <a:grpFill/>
              <a:ln w="9525">
                <a:noFill/>
                <a:round/>
                <a:headEnd/>
                <a:tailEnd/>
              </a:ln>
            </p:spPr>
            <p:txBody>
              <a:bodyPr anchor="ctr"/>
              <a:lstStyle/>
              <a:p>
                <a:pPr algn="ctr"/>
                <a:endParaRPr/>
              </a:p>
            </p:txBody>
          </p:sp>
          <p:sp>
            <p:nvSpPr>
              <p:cNvPr id="12" name="Freeform: Shape 38">
                <a:extLst>
                  <a:ext uri="{FF2B5EF4-FFF2-40B4-BE49-F238E27FC236}">
                    <a16:creationId xmlns:a16="http://schemas.microsoft.com/office/drawing/2014/main" id="{27FBD23C-9563-441D-8FE9-23F965CB4168}"/>
                  </a:ext>
                </a:extLst>
              </p:cNvPr>
              <p:cNvSpPr>
                <a:spLocks/>
              </p:cNvSpPr>
              <p:nvPr/>
            </p:nvSpPr>
            <p:spPr bwMode="auto">
              <a:xfrm>
                <a:off x="8356601" y="1371599"/>
                <a:ext cx="271463" cy="204788"/>
              </a:xfrm>
              <a:custGeom>
                <a:avLst/>
                <a:gdLst/>
                <a:ahLst/>
                <a:cxnLst>
                  <a:cxn ang="0">
                    <a:pos x="100" y="21"/>
                  </a:cxn>
                  <a:cxn ang="0">
                    <a:pos x="19" y="21"/>
                  </a:cxn>
                  <a:cxn ang="0">
                    <a:pos x="14" y="26"/>
                  </a:cxn>
                  <a:cxn ang="0">
                    <a:pos x="6" y="70"/>
                  </a:cxn>
                  <a:cxn ang="0">
                    <a:pos x="6" y="69"/>
                  </a:cxn>
                  <a:cxn ang="0">
                    <a:pos x="6" y="17"/>
                  </a:cxn>
                  <a:cxn ang="0">
                    <a:pos x="7" y="15"/>
                  </a:cxn>
                  <a:cxn ang="0">
                    <a:pos x="11" y="15"/>
                  </a:cxn>
                  <a:cxn ang="0">
                    <a:pos x="19" y="10"/>
                  </a:cxn>
                  <a:cxn ang="0">
                    <a:pos x="19" y="9"/>
                  </a:cxn>
                  <a:cxn ang="0">
                    <a:pos x="22" y="6"/>
                  </a:cxn>
                  <a:cxn ang="0">
                    <a:pos x="36" y="6"/>
                  </a:cxn>
                  <a:cxn ang="0">
                    <a:pos x="39" y="9"/>
                  </a:cxn>
                  <a:cxn ang="0">
                    <a:pos x="39" y="10"/>
                  </a:cxn>
                  <a:cxn ang="0">
                    <a:pos x="46" y="15"/>
                  </a:cxn>
                  <a:cxn ang="0">
                    <a:pos x="99" y="15"/>
                  </a:cxn>
                  <a:cxn ang="0">
                    <a:pos x="101" y="17"/>
                  </a:cxn>
                  <a:cxn ang="0">
                    <a:pos x="101" y="20"/>
                  </a:cxn>
                  <a:cxn ang="0">
                    <a:pos x="100" y="21"/>
                  </a:cxn>
                  <a:cxn ang="0">
                    <a:pos x="114" y="21"/>
                  </a:cxn>
                  <a:cxn ang="0">
                    <a:pos x="108" y="21"/>
                  </a:cxn>
                  <a:cxn ang="0">
                    <a:pos x="107" y="20"/>
                  </a:cxn>
                  <a:cxn ang="0">
                    <a:pos x="107" y="17"/>
                  </a:cxn>
                  <a:cxn ang="0">
                    <a:pos x="99" y="9"/>
                  </a:cxn>
                  <a:cxn ang="0">
                    <a:pos x="46" y="9"/>
                  </a:cxn>
                  <a:cxn ang="0">
                    <a:pos x="45" y="7"/>
                  </a:cxn>
                  <a:cxn ang="0">
                    <a:pos x="44" y="6"/>
                  </a:cxn>
                  <a:cxn ang="0">
                    <a:pos x="36" y="0"/>
                  </a:cxn>
                  <a:cxn ang="0">
                    <a:pos x="22" y="0"/>
                  </a:cxn>
                  <a:cxn ang="0">
                    <a:pos x="14" y="6"/>
                  </a:cxn>
                  <a:cxn ang="0">
                    <a:pos x="13" y="7"/>
                  </a:cxn>
                  <a:cxn ang="0">
                    <a:pos x="11" y="9"/>
                  </a:cxn>
                  <a:cxn ang="0">
                    <a:pos x="7" y="9"/>
                  </a:cxn>
                  <a:cxn ang="0">
                    <a:pos x="0" y="17"/>
                  </a:cxn>
                  <a:cxn ang="0">
                    <a:pos x="0" y="82"/>
                  </a:cxn>
                  <a:cxn ang="0">
                    <a:pos x="6" y="89"/>
                  </a:cxn>
                  <a:cxn ang="0">
                    <a:pos x="7" y="89"/>
                  </a:cxn>
                  <a:cxn ang="0">
                    <a:pos x="47" y="89"/>
                  </a:cxn>
                  <a:cxn ang="0">
                    <a:pos x="48" y="87"/>
                  </a:cxn>
                  <a:cxn ang="0">
                    <a:pos x="50" y="51"/>
                  </a:cxn>
                  <a:cxn ang="0">
                    <a:pos x="70" y="43"/>
                  </a:cxn>
                  <a:cxn ang="0">
                    <a:pos x="90" y="51"/>
                  </a:cxn>
                  <a:cxn ang="0">
                    <a:pos x="97" y="67"/>
                  </a:cxn>
                  <a:cxn ang="0">
                    <a:pos x="95" y="83"/>
                  </a:cxn>
                  <a:cxn ang="0">
                    <a:pos x="95" y="85"/>
                  </a:cxn>
                  <a:cxn ang="0">
                    <a:pos x="99" y="89"/>
                  </a:cxn>
                  <a:cxn ang="0">
                    <a:pos x="100" y="89"/>
                  </a:cxn>
                  <a:cxn ang="0">
                    <a:pos x="102" y="89"/>
                  </a:cxn>
                  <a:cxn ang="0">
                    <a:pos x="108" y="85"/>
                  </a:cxn>
                  <a:cxn ang="0">
                    <a:pos x="118" y="26"/>
                  </a:cxn>
                  <a:cxn ang="0">
                    <a:pos x="114" y="21"/>
                  </a:cxn>
                </a:cxnLst>
                <a:rect l="0" t="0" r="r" b="b"/>
                <a:pathLst>
                  <a:path w="118" h="89">
                    <a:moveTo>
                      <a:pt x="100" y="21"/>
                    </a:moveTo>
                    <a:cubicBezTo>
                      <a:pt x="19" y="21"/>
                      <a:pt x="19" y="21"/>
                      <a:pt x="19" y="21"/>
                    </a:cubicBezTo>
                    <a:cubicBezTo>
                      <a:pt x="17" y="21"/>
                      <a:pt x="14" y="23"/>
                      <a:pt x="14" y="26"/>
                    </a:cubicBezTo>
                    <a:cubicBezTo>
                      <a:pt x="6" y="70"/>
                      <a:pt x="6" y="70"/>
                      <a:pt x="6" y="70"/>
                    </a:cubicBezTo>
                    <a:cubicBezTo>
                      <a:pt x="6" y="70"/>
                      <a:pt x="6" y="71"/>
                      <a:pt x="6" y="69"/>
                    </a:cubicBezTo>
                    <a:cubicBezTo>
                      <a:pt x="6" y="17"/>
                      <a:pt x="6" y="17"/>
                      <a:pt x="6" y="17"/>
                    </a:cubicBezTo>
                    <a:cubicBezTo>
                      <a:pt x="6" y="16"/>
                      <a:pt x="6" y="15"/>
                      <a:pt x="7" y="15"/>
                    </a:cubicBezTo>
                    <a:cubicBezTo>
                      <a:pt x="11" y="15"/>
                      <a:pt x="11" y="15"/>
                      <a:pt x="11" y="15"/>
                    </a:cubicBezTo>
                    <a:cubicBezTo>
                      <a:pt x="15" y="15"/>
                      <a:pt x="17" y="12"/>
                      <a:pt x="19" y="10"/>
                    </a:cubicBezTo>
                    <a:cubicBezTo>
                      <a:pt x="19" y="10"/>
                      <a:pt x="19" y="10"/>
                      <a:pt x="19" y="9"/>
                    </a:cubicBezTo>
                    <a:cubicBezTo>
                      <a:pt x="20" y="7"/>
                      <a:pt x="21" y="6"/>
                      <a:pt x="22" y="6"/>
                    </a:cubicBezTo>
                    <a:cubicBezTo>
                      <a:pt x="36" y="6"/>
                      <a:pt x="36" y="6"/>
                      <a:pt x="36" y="6"/>
                    </a:cubicBezTo>
                    <a:cubicBezTo>
                      <a:pt x="36" y="6"/>
                      <a:pt x="37" y="6"/>
                      <a:pt x="39" y="9"/>
                    </a:cubicBezTo>
                    <a:cubicBezTo>
                      <a:pt x="39" y="9"/>
                      <a:pt x="39" y="10"/>
                      <a:pt x="39" y="10"/>
                    </a:cubicBezTo>
                    <a:cubicBezTo>
                      <a:pt x="40" y="12"/>
                      <a:pt x="42" y="15"/>
                      <a:pt x="46" y="15"/>
                    </a:cubicBezTo>
                    <a:cubicBezTo>
                      <a:pt x="99" y="15"/>
                      <a:pt x="99" y="15"/>
                      <a:pt x="99" y="15"/>
                    </a:cubicBezTo>
                    <a:cubicBezTo>
                      <a:pt x="100" y="15"/>
                      <a:pt x="101" y="16"/>
                      <a:pt x="101" y="17"/>
                    </a:cubicBezTo>
                    <a:cubicBezTo>
                      <a:pt x="101" y="20"/>
                      <a:pt x="101" y="20"/>
                      <a:pt x="101" y="20"/>
                    </a:cubicBezTo>
                    <a:cubicBezTo>
                      <a:pt x="101" y="20"/>
                      <a:pt x="101" y="21"/>
                      <a:pt x="100" y="21"/>
                    </a:cubicBezTo>
                    <a:moveTo>
                      <a:pt x="114" y="21"/>
                    </a:moveTo>
                    <a:cubicBezTo>
                      <a:pt x="108" y="21"/>
                      <a:pt x="108" y="21"/>
                      <a:pt x="108" y="21"/>
                    </a:cubicBezTo>
                    <a:cubicBezTo>
                      <a:pt x="107" y="21"/>
                      <a:pt x="107" y="20"/>
                      <a:pt x="107" y="20"/>
                    </a:cubicBezTo>
                    <a:cubicBezTo>
                      <a:pt x="107" y="17"/>
                      <a:pt x="107" y="17"/>
                      <a:pt x="107" y="17"/>
                    </a:cubicBezTo>
                    <a:cubicBezTo>
                      <a:pt x="107" y="13"/>
                      <a:pt x="104" y="9"/>
                      <a:pt x="99" y="9"/>
                    </a:cubicBezTo>
                    <a:cubicBezTo>
                      <a:pt x="46" y="9"/>
                      <a:pt x="46" y="9"/>
                      <a:pt x="46" y="9"/>
                    </a:cubicBezTo>
                    <a:cubicBezTo>
                      <a:pt x="46" y="9"/>
                      <a:pt x="45" y="9"/>
                      <a:pt x="45" y="7"/>
                    </a:cubicBezTo>
                    <a:cubicBezTo>
                      <a:pt x="44" y="7"/>
                      <a:pt x="44" y="7"/>
                      <a:pt x="44" y="6"/>
                    </a:cubicBezTo>
                    <a:cubicBezTo>
                      <a:pt x="42" y="1"/>
                      <a:pt x="38" y="0"/>
                      <a:pt x="36" y="0"/>
                    </a:cubicBezTo>
                    <a:cubicBezTo>
                      <a:pt x="22" y="0"/>
                      <a:pt x="22" y="0"/>
                      <a:pt x="22" y="0"/>
                    </a:cubicBezTo>
                    <a:cubicBezTo>
                      <a:pt x="18" y="0"/>
                      <a:pt x="16" y="2"/>
                      <a:pt x="14" y="6"/>
                    </a:cubicBezTo>
                    <a:cubicBezTo>
                      <a:pt x="14" y="6"/>
                      <a:pt x="13" y="7"/>
                      <a:pt x="13" y="7"/>
                    </a:cubicBezTo>
                    <a:cubicBezTo>
                      <a:pt x="12" y="8"/>
                      <a:pt x="12" y="9"/>
                      <a:pt x="11" y="9"/>
                    </a:cubicBezTo>
                    <a:cubicBezTo>
                      <a:pt x="7" y="9"/>
                      <a:pt x="7" y="9"/>
                      <a:pt x="7" y="9"/>
                    </a:cubicBezTo>
                    <a:cubicBezTo>
                      <a:pt x="3" y="9"/>
                      <a:pt x="0" y="13"/>
                      <a:pt x="0" y="17"/>
                    </a:cubicBezTo>
                    <a:cubicBezTo>
                      <a:pt x="0" y="82"/>
                      <a:pt x="0" y="82"/>
                      <a:pt x="0" y="82"/>
                    </a:cubicBezTo>
                    <a:cubicBezTo>
                      <a:pt x="0" y="85"/>
                      <a:pt x="2" y="89"/>
                      <a:pt x="6" y="89"/>
                    </a:cubicBezTo>
                    <a:cubicBezTo>
                      <a:pt x="6" y="89"/>
                      <a:pt x="7" y="89"/>
                      <a:pt x="7" y="89"/>
                    </a:cubicBezTo>
                    <a:cubicBezTo>
                      <a:pt x="47" y="89"/>
                      <a:pt x="47" y="89"/>
                      <a:pt x="47" y="89"/>
                    </a:cubicBezTo>
                    <a:cubicBezTo>
                      <a:pt x="49" y="89"/>
                      <a:pt x="48" y="88"/>
                      <a:pt x="48" y="87"/>
                    </a:cubicBezTo>
                    <a:cubicBezTo>
                      <a:pt x="40" y="77"/>
                      <a:pt x="41" y="61"/>
                      <a:pt x="50" y="51"/>
                    </a:cubicBezTo>
                    <a:cubicBezTo>
                      <a:pt x="56" y="46"/>
                      <a:pt x="63" y="43"/>
                      <a:pt x="70" y="43"/>
                    </a:cubicBezTo>
                    <a:cubicBezTo>
                      <a:pt x="77" y="43"/>
                      <a:pt x="84" y="46"/>
                      <a:pt x="90" y="51"/>
                    </a:cubicBezTo>
                    <a:cubicBezTo>
                      <a:pt x="94" y="56"/>
                      <a:pt x="97" y="61"/>
                      <a:pt x="97" y="67"/>
                    </a:cubicBezTo>
                    <a:cubicBezTo>
                      <a:pt x="98" y="73"/>
                      <a:pt x="97" y="78"/>
                      <a:pt x="95" y="83"/>
                    </a:cubicBezTo>
                    <a:cubicBezTo>
                      <a:pt x="95" y="83"/>
                      <a:pt x="94" y="84"/>
                      <a:pt x="95" y="85"/>
                    </a:cubicBezTo>
                    <a:cubicBezTo>
                      <a:pt x="99" y="89"/>
                      <a:pt x="99" y="89"/>
                      <a:pt x="99" y="89"/>
                    </a:cubicBezTo>
                    <a:cubicBezTo>
                      <a:pt x="99" y="89"/>
                      <a:pt x="100" y="89"/>
                      <a:pt x="100" y="89"/>
                    </a:cubicBezTo>
                    <a:cubicBezTo>
                      <a:pt x="102" y="89"/>
                      <a:pt x="102" y="89"/>
                      <a:pt x="102" y="89"/>
                    </a:cubicBezTo>
                    <a:cubicBezTo>
                      <a:pt x="105" y="89"/>
                      <a:pt x="107" y="87"/>
                      <a:pt x="108" y="85"/>
                    </a:cubicBezTo>
                    <a:cubicBezTo>
                      <a:pt x="118" y="26"/>
                      <a:pt x="118" y="26"/>
                      <a:pt x="118" y="26"/>
                    </a:cubicBezTo>
                    <a:cubicBezTo>
                      <a:pt x="118" y="23"/>
                      <a:pt x="117" y="21"/>
                      <a:pt x="114" y="21"/>
                    </a:cubicBezTo>
                  </a:path>
                </a:pathLst>
              </a:custGeom>
              <a:grpFill/>
              <a:ln w="9525">
                <a:noFill/>
                <a:round/>
                <a:headEnd/>
                <a:tailEnd/>
              </a:ln>
            </p:spPr>
            <p:txBody>
              <a:bodyPr anchor="ctr"/>
              <a:lstStyle/>
              <a:p>
                <a:pPr algn="ctr"/>
                <a:endParaRPr/>
              </a:p>
            </p:txBody>
          </p:sp>
        </p:grpSp>
      </p:grpSp>
      <p:grpSp>
        <p:nvGrpSpPr>
          <p:cNvPr id="13" name="千图PPT彼岸天：ID 8661124库_组合 41">
            <a:extLst>
              <a:ext uri="{FF2B5EF4-FFF2-40B4-BE49-F238E27FC236}">
                <a16:creationId xmlns:a16="http://schemas.microsoft.com/office/drawing/2014/main" id="{81710613-9F49-4A2D-BE0D-42159113ADF9}"/>
              </a:ext>
            </a:extLst>
          </p:cNvPr>
          <p:cNvGrpSpPr/>
          <p:nvPr>
            <p:custDataLst>
              <p:tags r:id="rId2"/>
            </p:custDataLst>
          </p:nvPr>
        </p:nvGrpSpPr>
        <p:grpSpPr>
          <a:xfrm>
            <a:off x="8311602" y="2534241"/>
            <a:ext cx="1581491" cy="1387715"/>
            <a:chOff x="3912430" y="2953631"/>
            <a:chExt cx="1746612" cy="1450986"/>
          </a:xfrm>
        </p:grpSpPr>
        <p:sp>
          <p:nvSpPr>
            <p:cNvPr id="14" name="Hexagon 32">
              <a:extLst>
                <a:ext uri="{FF2B5EF4-FFF2-40B4-BE49-F238E27FC236}">
                  <a16:creationId xmlns:a16="http://schemas.microsoft.com/office/drawing/2014/main" id="{87C416CC-C7D2-43DC-89BC-639D4EA701F3}"/>
                </a:ext>
              </a:extLst>
            </p:cNvPr>
            <p:cNvSpPr>
              <a:spLocks/>
            </p:cNvSpPr>
            <p:nvPr/>
          </p:nvSpPr>
          <p:spPr bwMode="gray">
            <a:xfrm>
              <a:off x="3912430" y="2953631"/>
              <a:ext cx="1746612" cy="1450986"/>
            </a:xfrm>
            <a:prstGeom prst="hexagon">
              <a:avLst>
                <a:gd name="adj" fmla="val 28916"/>
                <a:gd name="vf" fmla="val 115470"/>
              </a:avLst>
            </a:prstGeom>
            <a:solidFill>
              <a:schemeClr val="bg1">
                <a:lumMod val="75000"/>
              </a:schemeClr>
            </a:solidFill>
            <a:ln w="28575">
              <a:solidFill>
                <a:schemeClr val="bg1"/>
              </a:solidFill>
              <a:miter lim="800000"/>
              <a:headEnd/>
              <a:tailEnd/>
            </a:ln>
            <a:effectLst/>
            <a:extLst/>
          </p:spPr>
          <p:txBody>
            <a:bodyPr anchor="ctr"/>
            <a:lstStyle/>
            <a:p>
              <a:pPr algn="ctr"/>
              <a:endParaRPr/>
            </a:p>
          </p:txBody>
        </p:sp>
        <p:sp>
          <p:nvSpPr>
            <p:cNvPr id="15" name="Hexagon 33">
              <a:extLst>
                <a:ext uri="{FF2B5EF4-FFF2-40B4-BE49-F238E27FC236}">
                  <a16:creationId xmlns:a16="http://schemas.microsoft.com/office/drawing/2014/main" id="{CAA6C0A2-C67B-400C-BF88-0CF336A05CA4}"/>
                </a:ext>
              </a:extLst>
            </p:cNvPr>
            <p:cNvSpPr>
              <a:spLocks/>
            </p:cNvSpPr>
            <p:nvPr/>
          </p:nvSpPr>
          <p:spPr bwMode="gray">
            <a:xfrm>
              <a:off x="4014771" y="3041039"/>
              <a:ext cx="1535107" cy="1276168"/>
            </a:xfrm>
            <a:prstGeom prst="hexagon">
              <a:avLst>
                <a:gd name="adj" fmla="val 28896"/>
                <a:gd name="vf" fmla="val 115470"/>
              </a:avLst>
            </a:prstGeom>
            <a:solidFill>
              <a:schemeClr val="accent1"/>
            </a:solidFill>
            <a:ln w="9525">
              <a:noFill/>
              <a:miter lim="800000"/>
              <a:headEnd/>
              <a:tailEnd/>
            </a:ln>
            <a:effectLst/>
            <a:extLst/>
          </p:spPr>
          <p:txBody>
            <a:bodyPr anchor="ctr"/>
            <a:lstStyle/>
            <a:p>
              <a:pPr algn="ctr"/>
              <a:endParaRPr/>
            </a:p>
          </p:txBody>
        </p:sp>
        <p:grpSp>
          <p:nvGrpSpPr>
            <p:cNvPr id="16" name="Group 48">
              <a:extLst>
                <a:ext uri="{FF2B5EF4-FFF2-40B4-BE49-F238E27FC236}">
                  <a16:creationId xmlns:a16="http://schemas.microsoft.com/office/drawing/2014/main" id="{2A512F59-60E5-4C4A-8CAB-57E1723D93BD}"/>
                </a:ext>
              </a:extLst>
            </p:cNvPr>
            <p:cNvGrpSpPr/>
            <p:nvPr/>
          </p:nvGrpSpPr>
          <p:grpSpPr>
            <a:xfrm>
              <a:off x="4508054" y="3355133"/>
              <a:ext cx="533162" cy="669554"/>
              <a:chOff x="6743700" y="2347912"/>
              <a:chExt cx="273050" cy="342900"/>
            </a:xfrm>
            <a:solidFill>
              <a:schemeClr val="bg1"/>
            </a:solidFill>
          </p:grpSpPr>
          <p:sp>
            <p:nvSpPr>
              <p:cNvPr id="20" name="Freeform: Shape 49">
                <a:extLst>
                  <a:ext uri="{FF2B5EF4-FFF2-40B4-BE49-F238E27FC236}">
                    <a16:creationId xmlns:a16="http://schemas.microsoft.com/office/drawing/2014/main" id="{68FF5202-DEFB-4B5F-B31F-0BF5378FACB0}"/>
                  </a:ext>
                </a:extLst>
              </p:cNvPr>
              <p:cNvSpPr>
                <a:spLocks/>
              </p:cNvSpPr>
              <p:nvPr/>
            </p:nvSpPr>
            <p:spPr bwMode="auto">
              <a:xfrm>
                <a:off x="6743700" y="2347912"/>
                <a:ext cx="273050" cy="342900"/>
              </a:xfrm>
              <a:custGeom>
                <a:avLst/>
                <a:gdLst/>
                <a:ahLst/>
                <a:cxnLst>
                  <a:cxn ang="0">
                    <a:pos x="17" y="57"/>
                  </a:cxn>
                  <a:cxn ang="0">
                    <a:pos x="59" y="15"/>
                  </a:cxn>
                  <a:cxn ang="0">
                    <a:pos x="102" y="57"/>
                  </a:cxn>
                  <a:cxn ang="0">
                    <a:pos x="89" y="89"/>
                  </a:cxn>
                  <a:cxn ang="0">
                    <a:pos x="87" y="89"/>
                  </a:cxn>
                  <a:cxn ang="0">
                    <a:pos x="80" y="66"/>
                  </a:cxn>
                  <a:cxn ang="0">
                    <a:pos x="73" y="62"/>
                  </a:cxn>
                  <a:cxn ang="0">
                    <a:pos x="71" y="62"/>
                  </a:cxn>
                  <a:cxn ang="0">
                    <a:pos x="45" y="62"/>
                  </a:cxn>
                  <a:cxn ang="0">
                    <a:pos x="39" y="66"/>
                  </a:cxn>
                  <a:cxn ang="0">
                    <a:pos x="32" y="88"/>
                  </a:cxn>
                  <a:cxn ang="0">
                    <a:pos x="30" y="89"/>
                  </a:cxn>
                  <a:cxn ang="0">
                    <a:pos x="17" y="57"/>
                  </a:cxn>
                  <a:cxn ang="0">
                    <a:pos x="55" y="70"/>
                  </a:cxn>
                  <a:cxn ang="0">
                    <a:pos x="56" y="69"/>
                  </a:cxn>
                  <a:cxn ang="0">
                    <a:pos x="63" y="69"/>
                  </a:cxn>
                  <a:cxn ang="0">
                    <a:pos x="64" y="70"/>
                  </a:cxn>
                  <a:cxn ang="0">
                    <a:pos x="64" y="74"/>
                  </a:cxn>
                  <a:cxn ang="0">
                    <a:pos x="68" y="89"/>
                  </a:cxn>
                  <a:cxn ang="0">
                    <a:pos x="67" y="91"/>
                  </a:cxn>
                  <a:cxn ang="0">
                    <a:pos x="61" y="97"/>
                  </a:cxn>
                  <a:cxn ang="0">
                    <a:pos x="59" y="97"/>
                  </a:cxn>
                  <a:cxn ang="0">
                    <a:pos x="53" y="91"/>
                  </a:cxn>
                  <a:cxn ang="0">
                    <a:pos x="52" y="89"/>
                  </a:cxn>
                  <a:cxn ang="0">
                    <a:pos x="55" y="74"/>
                  </a:cxn>
                  <a:cxn ang="0">
                    <a:pos x="55" y="70"/>
                  </a:cxn>
                  <a:cxn ang="0">
                    <a:pos x="59" y="0"/>
                  </a:cxn>
                  <a:cxn ang="0">
                    <a:pos x="0" y="59"/>
                  </a:cxn>
                  <a:cxn ang="0">
                    <a:pos x="59" y="149"/>
                  </a:cxn>
                  <a:cxn ang="0">
                    <a:pos x="119" y="59"/>
                  </a:cxn>
                  <a:cxn ang="0">
                    <a:pos x="59" y="0"/>
                  </a:cxn>
                </a:cxnLst>
                <a:rect l="0" t="0" r="r" b="b"/>
                <a:pathLst>
                  <a:path w="119" h="149">
                    <a:moveTo>
                      <a:pt x="17" y="57"/>
                    </a:moveTo>
                    <a:cubicBezTo>
                      <a:pt x="17" y="34"/>
                      <a:pt x="36" y="15"/>
                      <a:pt x="59" y="15"/>
                    </a:cubicBezTo>
                    <a:cubicBezTo>
                      <a:pt x="83" y="15"/>
                      <a:pt x="102" y="34"/>
                      <a:pt x="102" y="57"/>
                    </a:cubicBezTo>
                    <a:cubicBezTo>
                      <a:pt x="102" y="70"/>
                      <a:pt x="97" y="81"/>
                      <a:pt x="89" y="89"/>
                    </a:cubicBezTo>
                    <a:cubicBezTo>
                      <a:pt x="89" y="89"/>
                      <a:pt x="88" y="89"/>
                      <a:pt x="87" y="89"/>
                    </a:cubicBezTo>
                    <a:cubicBezTo>
                      <a:pt x="80" y="66"/>
                      <a:pt x="80" y="66"/>
                      <a:pt x="80" y="66"/>
                    </a:cubicBezTo>
                    <a:cubicBezTo>
                      <a:pt x="79" y="64"/>
                      <a:pt x="76" y="62"/>
                      <a:pt x="73" y="62"/>
                    </a:cubicBezTo>
                    <a:cubicBezTo>
                      <a:pt x="72" y="62"/>
                      <a:pt x="72" y="62"/>
                      <a:pt x="71" y="62"/>
                    </a:cubicBezTo>
                    <a:cubicBezTo>
                      <a:pt x="45" y="62"/>
                      <a:pt x="45" y="62"/>
                      <a:pt x="45" y="62"/>
                    </a:cubicBezTo>
                    <a:cubicBezTo>
                      <a:pt x="42" y="62"/>
                      <a:pt x="40" y="64"/>
                      <a:pt x="39" y="66"/>
                    </a:cubicBezTo>
                    <a:cubicBezTo>
                      <a:pt x="32" y="88"/>
                      <a:pt x="32" y="88"/>
                      <a:pt x="32" y="88"/>
                    </a:cubicBezTo>
                    <a:cubicBezTo>
                      <a:pt x="31" y="89"/>
                      <a:pt x="30" y="89"/>
                      <a:pt x="30" y="89"/>
                    </a:cubicBezTo>
                    <a:cubicBezTo>
                      <a:pt x="22" y="81"/>
                      <a:pt x="17" y="70"/>
                      <a:pt x="17" y="57"/>
                    </a:cubicBezTo>
                    <a:moveTo>
                      <a:pt x="55" y="70"/>
                    </a:moveTo>
                    <a:cubicBezTo>
                      <a:pt x="55" y="69"/>
                      <a:pt x="55" y="69"/>
                      <a:pt x="56" y="69"/>
                    </a:cubicBezTo>
                    <a:cubicBezTo>
                      <a:pt x="63" y="69"/>
                      <a:pt x="63" y="69"/>
                      <a:pt x="63" y="69"/>
                    </a:cubicBezTo>
                    <a:cubicBezTo>
                      <a:pt x="64" y="69"/>
                      <a:pt x="65" y="69"/>
                      <a:pt x="64" y="70"/>
                    </a:cubicBezTo>
                    <a:cubicBezTo>
                      <a:pt x="64" y="70"/>
                      <a:pt x="64" y="73"/>
                      <a:pt x="64" y="74"/>
                    </a:cubicBezTo>
                    <a:cubicBezTo>
                      <a:pt x="65" y="77"/>
                      <a:pt x="68" y="89"/>
                      <a:pt x="68" y="89"/>
                    </a:cubicBezTo>
                    <a:cubicBezTo>
                      <a:pt x="68" y="90"/>
                      <a:pt x="67" y="91"/>
                      <a:pt x="67" y="91"/>
                    </a:cubicBezTo>
                    <a:cubicBezTo>
                      <a:pt x="61" y="97"/>
                      <a:pt x="61" y="97"/>
                      <a:pt x="61" y="97"/>
                    </a:cubicBezTo>
                    <a:cubicBezTo>
                      <a:pt x="60" y="97"/>
                      <a:pt x="59" y="97"/>
                      <a:pt x="59" y="97"/>
                    </a:cubicBezTo>
                    <a:cubicBezTo>
                      <a:pt x="53" y="91"/>
                      <a:pt x="53" y="91"/>
                      <a:pt x="53" y="91"/>
                    </a:cubicBezTo>
                    <a:cubicBezTo>
                      <a:pt x="52" y="91"/>
                      <a:pt x="52" y="90"/>
                      <a:pt x="52" y="89"/>
                    </a:cubicBezTo>
                    <a:cubicBezTo>
                      <a:pt x="52" y="89"/>
                      <a:pt x="54" y="77"/>
                      <a:pt x="55" y="74"/>
                    </a:cubicBezTo>
                    <a:cubicBezTo>
                      <a:pt x="55" y="73"/>
                      <a:pt x="55" y="70"/>
                      <a:pt x="55" y="70"/>
                    </a:cubicBezTo>
                    <a:moveTo>
                      <a:pt x="59" y="0"/>
                    </a:moveTo>
                    <a:cubicBezTo>
                      <a:pt x="27" y="0"/>
                      <a:pt x="0" y="26"/>
                      <a:pt x="0" y="59"/>
                    </a:cubicBezTo>
                    <a:cubicBezTo>
                      <a:pt x="0" y="92"/>
                      <a:pt x="53" y="149"/>
                      <a:pt x="59" y="149"/>
                    </a:cubicBezTo>
                    <a:cubicBezTo>
                      <a:pt x="66" y="149"/>
                      <a:pt x="119" y="92"/>
                      <a:pt x="119" y="59"/>
                    </a:cubicBezTo>
                    <a:cubicBezTo>
                      <a:pt x="119" y="26"/>
                      <a:pt x="92" y="0"/>
                      <a:pt x="59" y="0"/>
                    </a:cubicBezTo>
                  </a:path>
                </a:pathLst>
              </a:custGeom>
              <a:grpFill/>
              <a:ln w="9525">
                <a:noFill/>
                <a:round/>
                <a:headEnd/>
                <a:tailEnd/>
              </a:ln>
            </p:spPr>
            <p:txBody>
              <a:bodyPr anchor="ctr"/>
              <a:lstStyle/>
              <a:p>
                <a:pPr algn="ctr"/>
                <a:endParaRPr/>
              </a:p>
            </p:txBody>
          </p:sp>
          <p:sp>
            <p:nvSpPr>
              <p:cNvPr id="21" name="Oval 50">
                <a:extLst>
                  <a:ext uri="{FF2B5EF4-FFF2-40B4-BE49-F238E27FC236}">
                    <a16:creationId xmlns:a16="http://schemas.microsoft.com/office/drawing/2014/main" id="{76864B4B-4035-4A6F-954B-8D5AEBDA0A5B}"/>
                  </a:ext>
                </a:extLst>
              </p:cNvPr>
              <p:cNvSpPr>
                <a:spLocks/>
              </p:cNvSpPr>
              <p:nvPr/>
            </p:nvSpPr>
            <p:spPr bwMode="auto">
              <a:xfrm>
                <a:off x="6838950" y="2401887"/>
                <a:ext cx="80962" cy="79375"/>
              </a:xfrm>
              <a:prstGeom prst="ellipse">
                <a:avLst/>
              </a:prstGeom>
              <a:grpFill/>
              <a:ln w="9525">
                <a:noFill/>
                <a:round/>
                <a:headEnd/>
                <a:tailEnd/>
              </a:ln>
            </p:spPr>
            <p:txBody>
              <a:bodyPr anchor="ctr"/>
              <a:lstStyle/>
              <a:p>
                <a:pPr algn="ctr"/>
                <a:endParaRPr/>
              </a:p>
            </p:txBody>
          </p:sp>
        </p:grpSp>
      </p:grpSp>
      <p:grpSp>
        <p:nvGrpSpPr>
          <p:cNvPr id="22" name="千图PPT彼岸天：ID 8661124库_组合 40">
            <a:extLst>
              <a:ext uri="{FF2B5EF4-FFF2-40B4-BE49-F238E27FC236}">
                <a16:creationId xmlns:a16="http://schemas.microsoft.com/office/drawing/2014/main" id="{6FF43E5E-360E-403B-9F6E-3B01A8A3C4C9}"/>
              </a:ext>
            </a:extLst>
          </p:cNvPr>
          <p:cNvGrpSpPr/>
          <p:nvPr>
            <p:custDataLst>
              <p:tags r:id="rId3"/>
            </p:custDataLst>
          </p:nvPr>
        </p:nvGrpSpPr>
        <p:grpSpPr>
          <a:xfrm>
            <a:off x="9504700" y="3305575"/>
            <a:ext cx="1753644" cy="1461734"/>
            <a:chOff x="5282143" y="3732657"/>
            <a:chExt cx="1746612" cy="1450986"/>
          </a:xfrm>
        </p:grpSpPr>
        <p:sp>
          <p:nvSpPr>
            <p:cNvPr id="23" name="Hexagon 26">
              <a:extLst>
                <a:ext uri="{FF2B5EF4-FFF2-40B4-BE49-F238E27FC236}">
                  <a16:creationId xmlns:a16="http://schemas.microsoft.com/office/drawing/2014/main" id="{268B27A7-B890-4451-9C03-8B60E78E3FA5}"/>
                </a:ext>
              </a:extLst>
            </p:cNvPr>
            <p:cNvSpPr>
              <a:spLocks/>
            </p:cNvSpPr>
            <p:nvPr/>
          </p:nvSpPr>
          <p:spPr bwMode="gray">
            <a:xfrm>
              <a:off x="5282143" y="3732657"/>
              <a:ext cx="1746612" cy="1450986"/>
            </a:xfrm>
            <a:prstGeom prst="hexagon">
              <a:avLst>
                <a:gd name="adj" fmla="val 28916"/>
                <a:gd name="vf" fmla="val 115470"/>
              </a:avLst>
            </a:prstGeom>
            <a:solidFill>
              <a:schemeClr val="bg1">
                <a:lumMod val="75000"/>
              </a:schemeClr>
            </a:solidFill>
            <a:ln w="28575">
              <a:solidFill>
                <a:schemeClr val="bg1"/>
              </a:solidFill>
              <a:miter lim="800000"/>
              <a:headEnd/>
              <a:tailEnd/>
            </a:ln>
            <a:effectLst/>
            <a:extLst/>
          </p:spPr>
          <p:txBody>
            <a:bodyPr anchor="ctr"/>
            <a:lstStyle/>
            <a:p>
              <a:pPr algn="ctr"/>
              <a:endParaRPr/>
            </a:p>
          </p:txBody>
        </p:sp>
        <p:sp>
          <p:nvSpPr>
            <p:cNvPr id="24" name="Hexagon 27">
              <a:extLst>
                <a:ext uri="{FF2B5EF4-FFF2-40B4-BE49-F238E27FC236}">
                  <a16:creationId xmlns:a16="http://schemas.microsoft.com/office/drawing/2014/main" id="{2609EB9D-0445-4A20-8184-E2E88F47FA5C}"/>
                </a:ext>
              </a:extLst>
            </p:cNvPr>
            <p:cNvSpPr>
              <a:spLocks/>
            </p:cNvSpPr>
            <p:nvPr/>
          </p:nvSpPr>
          <p:spPr bwMode="gray">
            <a:xfrm>
              <a:off x="5384484" y="3820065"/>
              <a:ext cx="1535107" cy="1276168"/>
            </a:xfrm>
            <a:prstGeom prst="hexagon">
              <a:avLst>
                <a:gd name="adj" fmla="val 28896"/>
                <a:gd name="vf" fmla="val 115470"/>
              </a:avLst>
            </a:prstGeom>
            <a:solidFill>
              <a:schemeClr val="accent4"/>
            </a:solidFill>
            <a:ln w="9525">
              <a:noFill/>
              <a:miter lim="800000"/>
              <a:headEnd/>
              <a:tailEnd/>
            </a:ln>
            <a:effectLst/>
            <a:extLst/>
          </p:spPr>
          <p:txBody>
            <a:bodyPr anchor="ctr"/>
            <a:lstStyle/>
            <a:p>
              <a:pPr algn="ctr"/>
              <a:endParaRPr/>
            </a:p>
          </p:txBody>
        </p:sp>
        <p:grpSp>
          <p:nvGrpSpPr>
            <p:cNvPr id="25" name="Group 39">
              <a:extLst>
                <a:ext uri="{FF2B5EF4-FFF2-40B4-BE49-F238E27FC236}">
                  <a16:creationId xmlns:a16="http://schemas.microsoft.com/office/drawing/2014/main" id="{A6A25E8A-88B6-4389-A037-D11E5FF6F088}"/>
                </a:ext>
              </a:extLst>
            </p:cNvPr>
            <p:cNvGrpSpPr/>
            <p:nvPr/>
          </p:nvGrpSpPr>
          <p:grpSpPr>
            <a:xfrm>
              <a:off x="5885455" y="4239614"/>
              <a:ext cx="533160" cy="437068"/>
              <a:chOff x="649288" y="1889124"/>
              <a:chExt cx="273050" cy="223837"/>
            </a:xfrm>
            <a:solidFill>
              <a:schemeClr val="bg1"/>
            </a:solidFill>
          </p:grpSpPr>
          <p:sp>
            <p:nvSpPr>
              <p:cNvPr id="29" name="Freeform: Shape 40">
                <a:extLst>
                  <a:ext uri="{FF2B5EF4-FFF2-40B4-BE49-F238E27FC236}">
                    <a16:creationId xmlns:a16="http://schemas.microsoft.com/office/drawing/2014/main" id="{543E55CE-9C34-467F-9FE0-63DD8643A43E}"/>
                  </a:ext>
                </a:extLst>
              </p:cNvPr>
              <p:cNvSpPr>
                <a:spLocks/>
              </p:cNvSpPr>
              <p:nvPr/>
            </p:nvSpPr>
            <p:spPr bwMode="auto">
              <a:xfrm>
                <a:off x="681038" y="2001836"/>
                <a:ext cx="206375" cy="111125"/>
              </a:xfrm>
              <a:custGeom>
                <a:avLst/>
                <a:gdLst/>
                <a:ahLst/>
                <a:cxnLst>
                  <a:cxn ang="0">
                    <a:pos x="53" y="23"/>
                  </a:cxn>
                  <a:cxn ang="0">
                    <a:pos x="45" y="25"/>
                  </a:cxn>
                  <a:cxn ang="0">
                    <a:pos x="38" y="23"/>
                  </a:cxn>
                  <a:cxn ang="0">
                    <a:pos x="3" y="2"/>
                  </a:cxn>
                  <a:cxn ang="0">
                    <a:pos x="0" y="4"/>
                  </a:cxn>
                  <a:cxn ang="0">
                    <a:pos x="0" y="25"/>
                  </a:cxn>
                  <a:cxn ang="0">
                    <a:pos x="45" y="48"/>
                  </a:cxn>
                  <a:cxn ang="0">
                    <a:pos x="90" y="25"/>
                  </a:cxn>
                  <a:cxn ang="0">
                    <a:pos x="90" y="3"/>
                  </a:cxn>
                  <a:cxn ang="0">
                    <a:pos x="88" y="1"/>
                  </a:cxn>
                  <a:cxn ang="0">
                    <a:pos x="53" y="23"/>
                  </a:cxn>
                </a:cxnLst>
                <a:rect l="0" t="0" r="r" b="b"/>
                <a:pathLst>
                  <a:path w="90" h="48">
                    <a:moveTo>
                      <a:pt x="53" y="23"/>
                    </a:moveTo>
                    <a:cubicBezTo>
                      <a:pt x="51" y="24"/>
                      <a:pt x="48" y="25"/>
                      <a:pt x="45" y="25"/>
                    </a:cubicBezTo>
                    <a:cubicBezTo>
                      <a:pt x="43" y="25"/>
                      <a:pt x="40" y="24"/>
                      <a:pt x="38" y="23"/>
                    </a:cubicBezTo>
                    <a:cubicBezTo>
                      <a:pt x="3" y="2"/>
                      <a:pt x="3" y="2"/>
                      <a:pt x="3" y="2"/>
                    </a:cubicBezTo>
                    <a:cubicBezTo>
                      <a:pt x="3" y="2"/>
                      <a:pt x="0" y="0"/>
                      <a:pt x="0" y="4"/>
                    </a:cubicBezTo>
                    <a:cubicBezTo>
                      <a:pt x="0" y="25"/>
                      <a:pt x="0" y="25"/>
                      <a:pt x="0" y="25"/>
                    </a:cubicBezTo>
                    <a:cubicBezTo>
                      <a:pt x="0" y="36"/>
                      <a:pt x="20" y="48"/>
                      <a:pt x="45" y="48"/>
                    </a:cubicBezTo>
                    <a:cubicBezTo>
                      <a:pt x="70" y="48"/>
                      <a:pt x="90" y="36"/>
                      <a:pt x="90" y="25"/>
                    </a:cubicBezTo>
                    <a:cubicBezTo>
                      <a:pt x="90" y="3"/>
                      <a:pt x="90" y="3"/>
                      <a:pt x="90" y="3"/>
                    </a:cubicBezTo>
                    <a:cubicBezTo>
                      <a:pt x="90" y="0"/>
                      <a:pt x="88" y="1"/>
                      <a:pt x="88" y="1"/>
                    </a:cubicBezTo>
                    <a:lnTo>
                      <a:pt x="53" y="23"/>
                    </a:lnTo>
                    <a:close/>
                  </a:path>
                </a:pathLst>
              </a:custGeom>
              <a:grpFill/>
              <a:ln w="9525">
                <a:noFill/>
                <a:round/>
                <a:headEnd/>
                <a:tailEnd/>
              </a:ln>
            </p:spPr>
            <p:txBody>
              <a:bodyPr anchor="ctr"/>
              <a:lstStyle/>
              <a:p>
                <a:pPr algn="ctr"/>
                <a:endParaRPr/>
              </a:p>
            </p:txBody>
          </p:sp>
          <p:sp>
            <p:nvSpPr>
              <p:cNvPr id="30" name="Freeform: Shape 41">
                <a:extLst>
                  <a:ext uri="{FF2B5EF4-FFF2-40B4-BE49-F238E27FC236}">
                    <a16:creationId xmlns:a16="http://schemas.microsoft.com/office/drawing/2014/main" id="{9182BFC8-22BD-408D-82D4-625A0DD6E9D9}"/>
                  </a:ext>
                </a:extLst>
              </p:cNvPr>
              <p:cNvSpPr>
                <a:spLocks/>
              </p:cNvSpPr>
              <p:nvPr/>
            </p:nvSpPr>
            <p:spPr bwMode="auto">
              <a:xfrm>
                <a:off x="649288" y="1889124"/>
                <a:ext cx="273050" cy="157163"/>
              </a:xfrm>
              <a:custGeom>
                <a:avLst/>
                <a:gdLst/>
                <a:ahLst/>
                <a:cxnLst>
                  <a:cxn ang="0">
                    <a:pos x="117" y="34"/>
                  </a:cxn>
                  <a:cxn ang="0">
                    <a:pos x="117" y="28"/>
                  </a:cxn>
                  <a:cxn ang="0">
                    <a:pos x="64" y="2"/>
                  </a:cxn>
                  <a:cxn ang="0">
                    <a:pos x="55" y="2"/>
                  </a:cxn>
                  <a:cxn ang="0">
                    <a:pos x="2" y="28"/>
                  </a:cxn>
                  <a:cxn ang="0">
                    <a:pos x="2" y="34"/>
                  </a:cxn>
                  <a:cxn ang="0">
                    <a:pos x="55" y="66"/>
                  </a:cxn>
                  <a:cxn ang="0">
                    <a:pos x="64" y="66"/>
                  </a:cxn>
                </a:cxnLst>
                <a:rect l="0" t="0" r="r" b="b"/>
                <a:pathLst>
                  <a:path w="119" h="68">
                    <a:moveTo>
                      <a:pt x="117" y="34"/>
                    </a:moveTo>
                    <a:cubicBezTo>
                      <a:pt x="119" y="32"/>
                      <a:pt x="119" y="30"/>
                      <a:pt x="117" y="28"/>
                    </a:cubicBezTo>
                    <a:cubicBezTo>
                      <a:pt x="64" y="2"/>
                      <a:pt x="64" y="2"/>
                      <a:pt x="64" y="2"/>
                    </a:cubicBezTo>
                    <a:cubicBezTo>
                      <a:pt x="62" y="0"/>
                      <a:pt x="57" y="0"/>
                      <a:pt x="55" y="2"/>
                    </a:cubicBezTo>
                    <a:cubicBezTo>
                      <a:pt x="2" y="28"/>
                      <a:pt x="2" y="28"/>
                      <a:pt x="2" y="28"/>
                    </a:cubicBezTo>
                    <a:cubicBezTo>
                      <a:pt x="0" y="30"/>
                      <a:pt x="0" y="32"/>
                      <a:pt x="2" y="34"/>
                    </a:cubicBezTo>
                    <a:cubicBezTo>
                      <a:pt x="55" y="66"/>
                      <a:pt x="55" y="66"/>
                      <a:pt x="55" y="66"/>
                    </a:cubicBezTo>
                    <a:cubicBezTo>
                      <a:pt x="57" y="68"/>
                      <a:pt x="62" y="68"/>
                      <a:pt x="64" y="66"/>
                    </a:cubicBezTo>
                  </a:path>
                </a:pathLst>
              </a:custGeom>
              <a:grpFill/>
              <a:ln w="9525">
                <a:noFill/>
                <a:round/>
                <a:headEnd/>
                <a:tailEnd/>
              </a:ln>
            </p:spPr>
            <p:txBody>
              <a:bodyPr anchor="ctr"/>
              <a:lstStyle/>
              <a:p>
                <a:pPr algn="ctr"/>
                <a:endParaRPr/>
              </a:p>
            </p:txBody>
          </p:sp>
          <p:sp>
            <p:nvSpPr>
              <p:cNvPr id="31" name="Freeform: Shape 42">
                <a:extLst>
                  <a:ext uri="{FF2B5EF4-FFF2-40B4-BE49-F238E27FC236}">
                    <a16:creationId xmlns:a16="http://schemas.microsoft.com/office/drawing/2014/main" id="{F9BC51F9-BEC6-4CA9-B81F-EB92D2B188A5}"/>
                  </a:ext>
                </a:extLst>
              </p:cNvPr>
              <p:cNvSpPr>
                <a:spLocks/>
              </p:cNvSpPr>
              <p:nvPr/>
            </p:nvSpPr>
            <p:spPr bwMode="auto">
              <a:xfrm>
                <a:off x="892176" y="1992311"/>
                <a:ext cx="26988" cy="112713"/>
              </a:xfrm>
              <a:custGeom>
                <a:avLst/>
                <a:gdLst/>
                <a:ahLst/>
                <a:cxnLst>
                  <a:cxn ang="0">
                    <a:pos x="8" y="37"/>
                  </a:cxn>
                  <a:cxn ang="0">
                    <a:pos x="8" y="1"/>
                  </a:cxn>
                  <a:cxn ang="0">
                    <a:pos x="7" y="0"/>
                  </a:cxn>
                  <a:cxn ang="0">
                    <a:pos x="4" y="2"/>
                  </a:cxn>
                  <a:cxn ang="0">
                    <a:pos x="3" y="4"/>
                  </a:cxn>
                  <a:cxn ang="0">
                    <a:pos x="3" y="37"/>
                  </a:cxn>
                  <a:cxn ang="0">
                    <a:pos x="3" y="37"/>
                  </a:cxn>
                  <a:cxn ang="0">
                    <a:pos x="0" y="43"/>
                  </a:cxn>
                  <a:cxn ang="0">
                    <a:pos x="6" y="49"/>
                  </a:cxn>
                  <a:cxn ang="0">
                    <a:pos x="12" y="43"/>
                  </a:cxn>
                  <a:cxn ang="0">
                    <a:pos x="9" y="37"/>
                  </a:cxn>
                  <a:cxn ang="0">
                    <a:pos x="8" y="37"/>
                  </a:cxn>
                </a:cxnLst>
                <a:rect l="0" t="0" r="r" b="b"/>
                <a:pathLst>
                  <a:path w="12" h="49">
                    <a:moveTo>
                      <a:pt x="8" y="37"/>
                    </a:moveTo>
                    <a:cubicBezTo>
                      <a:pt x="8" y="1"/>
                      <a:pt x="8" y="1"/>
                      <a:pt x="8" y="1"/>
                    </a:cubicBezTo>
                    <a:cubicBezTo>
                      <a:pt x="8" y="1"/>
                      <a:pt x="8" y="0"/>
                      <a:pt x="7" y="0"/>
                    </a:cubicBezTo>
                    <a:cubicBezTo>
                      <a:pt x="7" y="1"/>
                      <a:pt x="5" y="2"/>
                      <a:pt x="4" y="2"/>
                    </a:cubicBezTo>
                    <a:cubicBezTo>
                      <a:pt x="3" y="3"/>
                      <a:pt x="3" y="4"/>
                      <a:pt x="3" y="4"/>
                    </a:cubicBezTo>
                    <a:cubicBezTo>
                      <a:pt x="3" y="37"/>
                      <a:pt x="3" y="37"/>
                      <a:pt x="3" y="37"/>
                    </a:cubicBezTo>
                    <a:cubicBezTo>
                      <a:pt x="3" y="37"/>
                      <a:pt x="3" y="37"/>
                      <a:pt x="3" y="37"/>
                    </a:cubicBezTo>
                    <a:cubicBezTo>
                      <a:pt x="1" y="39"/>
                      <a:pt x="0" y="40"/>
                      <a:pt x="0" y="43"/>
                    </a:cubicBezTo>
                    <a:cubicBezTo>
                      <a:pt x="0" y="46"/>
                      <a:pt x="3" y="49"/>
                      <a:pt x="6" y="49"/>
                    </a:cubicBezTo>
                    <a:cubicBezTo>
                      <a:pt x="9" y="49"/>
                      <a:pt x="12" y="46"/>
                      <a:pt x="12" y="43"/>
                    </a:cubicBezTo>
                    <a:cubicBezTo>
                      <a:pt x="12" y="40"/>
                      <a:pt x="11" y="39"/>
                      <a:pt x="9" y="37"/>
                    </a:cubicBezTo>
                    <a:cubicBezTo>
                      <a:pt x="9" y="37"/>
                      <a:pt x="8" y="37"/>
                      <a:pt x="8" y="37"/>
                    </a:cubicBezTo>
                  </a:path>
                </a:pathLst>
              </a:custGeom>
              <a:grpFill/>
              <a:ln w="9525">
                <a:noFill/>
                <a:round/>
                <a:headEnd/>
                <a:tailEnd/>
              </a:ln>
            </p:spPr>
            <p:txBody>
              <a:bodyPr anchor="ctr"/>
              <a:lstStyle/>
              <a:p>
                <a:pPr algn="ctr"/>
                <a:endParaRPr/>
              </a:p>
            </p:txBody>
          </p:sp>
        </p:grpSp>
      </p:grpSp>
      <p:grpSp>
        <p:nvGrpSpPr>
          <p:cNvPr id="32" name="千图PPT彼岸天：ID 8661124库_组合 39">
            <a:extLst>
              <a:ext uri="{FF2B5EF4-FFF2-40B4-BE49-F238E27FC236}">
                <a16:creationId xmlns:a16="http://schemas.microsoft.com/office/drawing/2014/main" id="{9D68025B-FD5E-4BA4-8444-C9E5358B5F92}"/>
              </a:ext>
            </a:extLst>
          </p:cNvPr>
          <p:cNvGrpSpPr/>
          <p:nvPr>
            <p:custDataLst>
              <p:tags r:id="rId4"/>
            </p:custDataLst>
          </p:nvPr>
        </p:nvGrpSpPr>
        <p:grpSpPr>
          <a:xfrm>
            <a:off x="10782831" y="2543623"/>
            <a:ext cx="1615404" cy="1450986"/>
            <a:chOff x="6651498" y="2957183"/>
            <a:chExt cx="1746612" cy="1450986"/>
          </a:xfrm>
        </p:grpSpPr>
        <p:sp>
          <p:nvSpPr>
            <p:cNvPr id="33" name="Hexagon 28">
              <a:extLst>
                <a:ext uri="{FF2B5EF4-FFF2-40B4-BE49-F238E27FC236}">
                  <a16:creationId xmlns:a16="http://schemas.microsoft.com/office/drawing/2014/main" id="{03FA4D8D-0BEF-45F6-B7A8-E6B6CC8E4938}"/>
                </a:ext>
              </a:extLst>
            </p:cNvPr>
            <p:cNvSpPr>
              <a:spLocks/>
            </p:cNvSpPr>
            <p:nvPr/>
          </p:nvSpPr>
          <p:spPr bwMode="gray">
            <a:xfrm>
              <a:off x="6651498" y="2957183"/>
              <a:ext cx="1746612" cy="1450986"/>
            </a:xfrm>
            <a:prstGeom prst="hexagon">
              <a:avLst>
                <a:gd name="adj" fmla="val 28916"/>
                <a:gd name="vf" fmla="val 115470"/>
              </a:avLst>
            </a:prstGeom>
            <a:solidFill>
              <a:schemeClr val="bg1">
                <a:lumMod val="75000"/>
              </a:schemeClr>
            </a:solidFill>
            <a:ln w="28575">
              <a:solidFill>
                <a:schemeClr val="bg1"/>
              </a:solidFill>
              <a:miter lim="800000"/>
              <a:headEnd/>
              <a:tailEnd/>
            </a:ln>
            <a:effectLst/>
            <a:extLst/>
          </p:spPr>
          <p:txBody>
            <a:bodyPr anchor="ctr"/>
            <a:lstStyle/>
            <a:p>
              <a:pPr algn="ctr"/>
              <a:endParaRPr/>
            </a:p>
          </p:txBody>
        </p:sp>
        <p:sp>
          <p:nvSpPr>
            <p:cNvPr id="34" name="Hexagon 29">
              <a:extLst>
                <a:ext uri="{FF2B5EF4-FFF2-40B4-BE49-F238E27FC236}">
                  <a16:creationId xmlns:a16="http://schemas.microsoft.com/office/drawing/2014/main" id="{B394A50C-49E6-4433-8B2C-894E9E9BA38F}"/>
                </a:ext>
              </a:extLst>
            </p:cNvPr>
            <p:cNvSpPr>
              <a:spLocks/>
            </p:cNvSpPr>
            <p:nvPr/>
          </p:nvSpPr>
          <p:spPr bwMode="gray">
            <a:xfrm>
              <a:off x="6753839" y="3044591"/>
              <a:ext cx="1535107" cy="1276168"/>
            </a:xfrm>
            <a:prstGeom prst="hexagon">
              <a:avLst>
                <a:gd name="adj" fmla="val 28896"/>
                <a:gd name="vf" fmla="val 115470"/>
              </a:avLst>
            </a:prstGeom>
            <a:solidFill>
              <a:schemeClr val="accent3"/>
            </a:solidFill>
            <a:ln w="9525">
              <a:noFill/>
              <a:miter lim="800000"/>
              <a:headEnd/>
              <a:tailEnd/>
            </a:ln>
            <a:effectLst/>
            <a:extLst/>
          </p:spPr>
          <p:txBody>
            <a:bodyPr anchor="ctr"/>
            <a:lstStyle/>
            <a:p>
              <a:pPr algn="ctr"/>
              <a:endParaRPr/>
            </a:p>
          </p:txBody>
        </p:sp>
        <p:grpSp>
          <p:nvGrpSpPr>
            <p:cNvPr id="35" name="Group 43">
              <a:extLst>
                <a:ext uri="{FF2B5EF4-FFF2-40B4-BE49-F238E27FC236}">
                  <a16:creationId xmlns:a16="http://schemas.microsoft.com/office/drawing/2014/main" id="{EB5A3C0D-FB34-4283-83A6-17A27B8796B8}"/>
                </a:ext>
              </a:extLst>
            </p:cNvPr>
            <p:cNvGrpSpPr/>
            <p:nvPr/>
          </p:nvGrpSpPr>
          <p:grpSpPr>
            <a:xfrm>
              <a:off x="7254799" y="3450193"/>
              <a:ext cx="533165" cy="464968"/>
              <a:chOff x="1941513" y="1882774"/>
              <a:chExt cx="273051" cy="238125"/>
            </a:xfrm>
            <a:solidFill>
              <a:schemeClr val="bg1"/>
            </a:solidFill>
          </p:grpSpPr>
          <p:sp>
            <p:nvSpPr>
              <p:cNvPr id="39" name="Freeform: Shape 44">
                <a:extLst>
                  <a:ext uri="{FF2B5EF4-FFF2-40B4-BE49-F238E27FC236}">
                    <a16:creationId xmlns:a16="http://schemas.microsoft.com/office/drawing/2014/main" id="{1600756B-EF9D-430D-B51C-87DF16EB9A0E}"/>
                  </a:ext>
                </a:extLst>
              </p:cNvPr>
              <p:cNvSpPr>
                <a:spLocks/>
              </p:cNvSpPr>
              <p:nvPr/>
            </p:nvSpPr>
            <p:spPr bwMode="auto">
              <a:xfrm>
                <a:off x="1954213" y="2038349"/>
                <a:ext cx="74613" cy="82550"/>
              </a:xfrm>
              <a:custGeom>
                <a:avLst/>
                <a:gdLst/>
                <a:ahLst/>
                <a:cxnLst>
                  <a:cxn ang="0">
                    <a:pos x="33" y="30"/>
                  </a:cxn>
                  <a:cxn ang="0">
                    <a:pos x="28" y="36"/>
                  </a:cxn>
                  <a:cxn ang="0">
                    <a:pos x="5" y="36"/>
                  </a:cxn>
                  <a:cxn ang="0">
                    <a:pos x="0" y="30"/>
                  </a:cxn>
                  <a:cxn ang="0">
                    <a:pos x="0" y="5"/>
                  </a:cxn>
                  <a:cxn ang="0">
                    <a:pos x="5" y="0"/>
                  </a:cxn>
                  <a:cxn ang="0">
                    <a:pos x="28" y="0"/>
                  </a:cxn>
                  <a:cxn ang="0">
                    <a:pos x="33" y="5"/>
                  </a:cxn>
                  <a:cxn ang="0">
                    <a:pos x="33" y="30"/>
                  </a:cxn>
                </a:cxnLst>
                <a:rect l="0" t="0" r="r" b="b"/>
                <a:pathLst>
                  <a:path w="33" h="36">
                    <a:moveTo>
                      <a:pt x="33" y="30"/>
                    </a:moveTo>
                    <a:cubicBezTo>
                      <a:pt x="33" y="33"/>
                      <a:pt x="31" y="36"/>
                      <a:pt x="28" y="36"/>
                    </a:cubicBezTo>
                    <a:cubicBezTo>
                      <a:pt x="5" y="36"/>
                      <a:pt x="5" y="36"/>
                      <a:pt x="5" y="36"/>
                    </a:cubicBezTo>
                    <a:cubicBezTo>
                      <a:pt x="2" y="36"/>
                      <a:pt x="0" y="33"/>
                      <a:pt x="0" y="30"/>
                    </a:cubicBezTo>
                    <a:cubicBezTo>
                      <a:pt x="0" y="5"/>
                      <a:pt x="0" y="5"/>
                      <a:pt x="0" y="5"/>
                    </a:cubicBezTo>
                    <a:cubicBezTo>
                      <a:pt x="0" y="2"/>
                      <a:pt x="2" y="0"/>
                      <a:pt x="5" y="0"/>
                    </a:cubicBezTo>
                    <a:cubicBezTo>
                      <a:pt x="28" y="0"/>
                      <a:pt x="28" y="0"/>
                      <a:pt x="28" y="0"/>
                    </a:cubicBezTo>
                    <a:cubicBezTo>
                      <a:pt x="31" y="0"/>
                      <a:pt x="33" y="2"/>
                      <a:pt x="33" y="5"/>
                    </a:cubicBezTo>
                    <a:lnTo>
                      <a:pt x="33" y="30"/>
                    </a:lnTo>
                    <a:close/>
                  </a:path>
                </a:pathLst>
              </a:custGeom>
              <a:grpFill/>
              <a:ln w="9525">
                <a:noFill/>
                <a:round/>
                <a:headEnd/>
                <a:tailEnd/>
              </a:ln>
            </p:spPr>
            <p:txBody>
              <a:bodyPr anchor="ctr"/>
              <a:lstStyle/>
              <a:p>
                <a:pPr algn="ctr"/>
                <a:endParaRPr/>
              </a:p>
            </p:txBody>
          </p:sp>
          <p:sp>
            <p:nvSpPr>
              <p:cNvPr id="40" name="Freeform: Shape 45">
                <a:extLst>
                  <a:ext uri="{FF2B5EF4-FFF2-40B4-BE49-F238E27FC236}">
                    <a16:creationId xmlns:a16="http://schemas.microsoft.com/office/drawing/2014/main" id="{69D75B61-A71C-4D48-828A-5AFB2C8F3A35}"/>
                  </a:ext>
                </a:extLst>
              </p:cNvPr>
              <p:cNvSpPr>
                <a:spLocks/>
              </p:cNvSpPr>
              <p:nvPr/>
            </p:nvSpPr>
            <p:spPr bwMode="auto">
              <a:xfrm>
                <a:off x="2044701" y="2009774"/>
                <a:ext cx="77788" cy="111125"/>
              </a:xfrm>
              <a:custGeom>
                <a:avLst/>
                <a:gdLst/>
                <a:ahLst/>
                <a:cxnLst>
                  <a:cxn ang="0">
                    <a:pos x="34" y="43"/>
                  </a:cxn>
                  <a:cxn ang="0">
                    <a:pos x="28" y="49"/>
                  </a:cxn>
                  <a:cxn ang="0">
                    <a:pos x="6" y="49"/>
                  </a:cxn>
                  <a:cxn ang="0">
                    <a:pos x="0" y="43"/>
                  </a:cxn>
                  <a:cxn ang="0">
                    <a:pos x="0" y="5"/>
                  </a:cxn>
                  <a:cxn ang="0">
                    <a:pos x="6" y="0"/>
                  </a:cxn>
                  <a:cxn ang="0">
                    <a:pos x="28" y="0"/>
                  </a:cxn>
                  <a:cxn ang="0">
                    <a:pos x="34" y="5"/>
                  </a:cxn>
                  <a:cxn ang="0">
                    <a:pos x="34" y="43"/>
                  </a:cxn>
                </a:cxnLst>
                <a:rect l="0" t="0" r="r" b="b"/>
                <a:pathLst>
                  <a:path w="34" h="49">
                    <a:moveTo>
                      <a:pt x="34" y="43"/>
                    </a:moveTo>
                    <a:cubicBezTo>
                      <a:pt x="34" y="46"/>
                      <a:pt x="31" y="49"/>
                      <a:pt x="28" y="49"/>
                    </a:cubicBezTo>
                    <a:cubicBezTo>
                      <a:pt x="6" y="49"/>
                      <a:pt x="6" y="49"/>
                      <a:pt x="6" y="49"/>
                    </a:cubicBezTo>
                    <a:cubicBezTo>
                      <a:pt x="3" y="49"/>
                      <a:pt x="0" y="46"/>
                      <a:pt x="0" y="43"/>
                    </a:cubicBezTo>
                    <a:cubicBezTo>
                      <a:pt x="0" y="5"/>
                      <a:pt x="0" y="5"/>
                      <a:pt x="0" y="5"/>
                    </a:cubicBezTo>
                    <a:cubicBezTo>
                      <a:pt x="0" y="2"/>
                      <a:pt x="3" y="0"/>
                      <a:pt x="6" y="0"/>
                    </a:cubicBezTo>
                    <a:cubicBezTo>
                      <a:pt x="28" y="0"/>
                      <a:pt x="28" y="0"/>
                      <a:pt x="28" y="0"/>
                    </a:cubicBezTo>
                    <a:cubicBezTo>
                      <a:pt x="31" y="0"/>
                      <a:pt x="34" y="2"/>
                      <a:pt x="34" y="5"/>
                    </a:cubicBezTo>
                    <a:lnTo>
                      <a:pt x="34" y="43"/>
                    </a:lnTo>
                    <a:close/>
                  </a:path>
                </a:pathLst>
              </a:custGeom>
              <a:grpFill/>
              <a:ln w="9525">
                <a:noFill/>
                <a:round/>
                <a:headEnd/>
                <a:tailEnd/>
              </a:ln>
            </p:spPr>
            <p:txBody>
              <a:bodyPr anchor="ctr"/>
              <a:lstStyle/>
              <a:p>
                <a:pPr algn="ctr"/>
                <a:endParaRPr/>
              </a:p>
            </p:txBody>
          </p:sp>
          <p:sp>
            <p:nvSpPr>
              <p:cNvPr id="41" name="Freeform: Shape 46">
                <a:extLst>
                  <a:ext uri="{FF2B5EF4-FFF2-40B4-BE49-F238E27FC236}">
                    <a16:creationId xmlns:a16="http://schemas.microsoft.com/office/drawing/2014/main" id="{D7E4C9B8-1FA6-4754-B6CE-55DD6D69BC49}"/>
                  </a:ext>
                </a:extLst>
              </p:cNvPr>
              <p:cNvSpPr>
                <a:spLocks/>
              </p:cNvSpPr>
              <p:nvPr/>
            </p:nvSpPr>
            <p:spPr bwMode="auto">
              <a:xfrm>
                <a:off x="2136776" y="1974849"/>
                <a:ext cx="77788" cy="146050"/>
              </a:xfrm>
              <a:custGeom>
                <a:avLst/>
                <a:gdLst/>
                <a:ahLst/>
                <a:cxnLst>
                  <a:cxn ang="0">
                    <a:pos x="34" y="58"/>
                  </a:cxn>
                  <a:cxn ang="0">
                    <a:pos x="28" y="64"/>
                  </a:cxn>
                  <a:cxn ang="0">
                    <a:pos x="6" y="64"/>
                  </a:cxn>
                  <a:cxn ang="0">
                    <a:pos x="0" y="58"/>
                  </a:cxn>
                  <a:cxn ang="0">
                    <a:pos x="0" y="6"/>
                  </a:cxn>
                  <a:cxn ang="0">
                    <a:pos x="6" y="0"/>
                  </a:cxn>
                  <a:cxn ang="0">
                    <a:pos x="28" y="0"/>
                  </a:cxn>
                  <a:cxn ang="0">
                    <a:pos x="34" y="6"/>
                  </a:cxn>
                  <a:cxn ang="0">
                    <a:pos x="34" y="58"/>
                  </a:cxn>
                </a:cxnLst>
                <a:rect l="0" t="0" r="r" b="b"/>
                <a:pathLst>
                  <a:path w="34" h="64">
                    <a:moveTo>
                      <a:pt x="34" y="58"/>
                    </a:moveTo>
                    <a:cubicBezTo>
                      <a:pt x="34" y="61"/>
                      <a:pt x="31" y="64"/>
                      <a:pt x="28" y="64"/>
                    </a:cubicBezTo>
                    <a:cubicBezTo>
                      <a:pt x="6" y="64"/>
                      <a:pt x="6" y="64"/>
                      <a:pt x="6" y="64"/>
                    </a:cubicBezTo>
                    <a:cubicBezTo>
                      <a:pt x="3" y="64"/>
                      <a:pt x="0" y="61"/>
                      <a:pt x="0" y="58"/>
                    </a:cubicBezTo>
                    <a:cubicBezTo>
                      <a:pt x="0" y="6"/>
                      <a:pt x="0" y="6"/>
                      <a:pt x="0" y="6"/>
                    </a:cubicBezTo>
                    <a:cubicBezTo>
                      <a:pt x="0" y="3"/>
                      <a:pt x="3" y="0"/>
                      <a:pt x="6" y="0"/>
                    </a:cubicBezTo>
                    <a:cubicBezTo>
                      <a:pt x="28" y="0"/>
                      <a:pt x="28" y="0"/>
                      <a:pt x="28" y="0"/>
                    </a:cubicBezTo>
                    <a:cubicBezTo>
                      <a:pt x="31" y="0"/>
                      <a:pt x="34" y="3"/>
                      <a:pt x="34" y="6"/>
                    </a:cubicBezTo>
                    <a:lnTo>
                      <a:pt x="34" y="58"/>
                    </a:lnTo>
                    <a:close/>
                  </a:path>
                </a:pathLst>
              </a:custGeom>
              <a:grpFill/>
              <a:ln w="9525">
                <a:noFill/>
                <a:round/>
                <a:headEnd/>
                <a:tailEnd/>
              </a:ln>
            </p:spPr>
            <p:txBody>
              <a:bodyPr anchor="ctr"/>
              <a:lstStyle/>
              <a:p>
                <a:pPr algn="ctr"/>
                <a:endParaRPr/>
              </a:p>
            </p:txBody>
          </p:sp>
          <p:sp>
            <p:nvSpPr>
              <p:cNvPr id="42" name="Freeform: Shape 47">
                <a:extLst>
                  <a:ext uri="{FF2B5EF4-FFF2-40B4-BE49-F238E27FC236}">
                    <a16:creationId xmlns:a16="http://schemas.microsoft.com/office/drawing/2014/main" id="{3685FE73-B6E2-407B-9672-664E98EF2527}"/>
                  </a:ext>
                </a:extLst>
              </p:cNvPr>
              <p:cNvSpPr>
                <a:spLocks/>
              </p:cNvSpPr>
              <p:nvPr/>
            </p:nvSpPr>
            <p:spPr bwMode="auto">
              <a:xfrm>
                <a:off x="1941513" y="1882774"/>
                <a:ext cx="268288" cy="127000"/>
              </a:xfrm>
              <a:custGeom>
                <a:avLst/>
                <a:gdLst/>
                <a:ahLst/>
                <a:cxnLst>
                  <a:cxn ang="0">
                    <a:pos x="114" y="1"/>
                  </a:cxn>
                  <a:cxn ang="0">
                    <a:pos x="89" y="7"/>
                  </a:cxn>
                  <a:cxn ang="0">
                    <a:pos x="88" y="10"/>
                  </a:cxn>
                  <a:cxn ang="0">
                    <a:pos x="94" y="15"/>
                  </a:cxn>
                  <a:cxn ang="0">
                    <a:pos x="93" y="17"/>
                  </a:cxn>
                  <a:cxn ang="0">
                    <a:pos x="77" y="26"/>
                  </a:cxn>
                  <a:cxn ang="0">
                    <a:pos x="5" y="45"/>
                  </a:cxn>
                  <a:cxn ang="0">
                    <a:pos x="0" y="50"/>
                  </a:cxn>
                  <a:cxn ang="0">
                    <a:pos x="5" y="55"/>
                  </a:cxn>
                  <a:cxn ang="0">
                    <a:pos x="7" y="55"/>
                  </a:cxn>
                  <a:cxn ang="0">
                    <a:pos x="82" y="34"/>
                  </a:cxn>
                  <a:cxn ang="0">
                    <a:pos x="100" y="24"/>
                  </a:cxn>
                  <a:cxn ang="0">
                    <a:pos x="102" y="24"/>
                  </a:cxn>
                  <a:cxn ang="0">
                    <a:pos x="108" y="29"/>
                  </a:cxn>
                  <a:cxn ang="0">
                    <a:pos x="111" y="28"/>
                  </a:cxn>
                  <a:cxn ang="0">
                    <a:pos x="117" y="4"/>
                  </a:cxn>
                  <a:cxn ang="0">
                    <a:pos x="114" y="1"/>
                  </a:cxn>
                </a:cxnLst>
                <a:rect l="0" t="0" r="r" b="b"/>
                <a:pathLst>
                  <a:path w="117" h="55">
                    <a:moveTo>
                      <a:pt x="114" y="1"/>
                    </a:moveTo>
                    <a:cubicBezTo>
                      <a:pt x="89" y="7"/>
                      <a:pt x="89" y="7"/>
                      <a:pt x="89" y="7"/>
                    </a:cubicBezTo>
                    <a:cubicBezTo>
                      <a:pt x="87" y="7"/>
                      <a:pt x="87" y="9"/>
                      <a:pt x="88" y="10"/>
                    </a:cubicBezTo>
                    <a:cubicBezTo>
                      <a:pt x="94" y="15"/>
                      <a:pt x="94" y="15"/>
                      <a:pt x="94" y="15"/>
                    </a:cubicBezTo>
                    <a:cubicBezTo>
                      <a:pt x="94" y="16"/>
                      <a:pt x="94" y="17"/>
                      <a:pt x="93" y="17"/>
                    </a:cubicBezTo>
                    <a:cubicBezTo>
                      <a:pt x="90" y="19"/>
                      <a:pt x="85" y="22"/>
                      <a:pt x="77" y="26"/>
                    </a:cubicBezTo>
                    <a:cubicBezTo>
                      <a:pt x="38" y="47"/>
                      <a:pt x="6" y="45"/>
                      <a:pt x="5" y="45"/>
                    </a:cubicBezTo>
                    <a:cubicBezTo>
                      <a:pt x="3" y="45"/>
                      <a:pt x="0" y="47"/>
                      <a:pt x="0" y="50"/>
                    </a:cubicBezTo>
                    <a:cubicBezTo>
                      <a:pt x="0" y="52"/>
                      <a:pt x="2" y="55"/>
                      <a:pt x="5" y="55"/>
                    </a:cubicBezTo>
                    <a:cubicBezTo>
                      <a:pt x="5" y="55"/>
                      <a:pt x="6" y="55"/>
                      <a:pt x="7" y="55"/>
                    </a:cubicBezTo>
                    <a:cubicBezTo>
                      <a:pt x="15" y="55"/>
                      <a:pt x="46" y="53"/>
                      <a:pt x="82" y="34"/>
                    </a:cubicBezTo>
                    <a:cubicBezTo>
                      <a:pt x="90" y="30"/>
                      <a:pt x="96" y="26"/>
                      <a:pt x="100" y="24"/>
                    </a:cubicBezTo>
                    <a:cubicBezTo>
                      <a:pt x="100" y="23"/>
                      <a:pt x="101" y="23"/>
                      <a:pt x="102" y="24"/>
                    </a:cubicBezTo>
                    <a:cubicBezTo>
                      <a:pt x="108" y="29"/>
                      <a:pt x="108" y="29"/>
                      <a:pt x="108" y="29"/>
                    </a:cubicBezTo>
                    <a:cubicBezTo>
                      <a:pt x="109" y="31"/>
                      <a:pt x="111" y="30"/>
                      <a:pt x="111" y="28"/>
                    </a:cubicBezTo>
                    <a:cubicBezTo>
                      <a:pt x="117" y="4"/>
                      <a:pt x="117" y="4"/>
                      <a:pt x="117" y="4"/>
                    </a:cubicBezTo>
                    <a:cubicBezTo>
                      <a:pt x="117" y="2"/>
                      <a:pt x="116" y="0"/>
                      <a:pt x="114" y="1"/>
                    </a:cubicBezTo>
                  </a:path>
                </a:pathLst>
              </a:custGeom>
              <a:grpFill/>
              <a:ln w="9525">
                <a:noFill/>
                <a:round/>
                <a:headEnd/>
                <a:tailEnd/>
              </a:ln>
            </p:spPr>
            <p:txBody>
              <a:bodyPr anchor="ctr"/>
              <a:lstStyle/>
              <a:p>
                <a:pPr algn="ctr"/>
                <a:endParaRPr/>
              </a:p>
            </p:txBody>
          </p:sp>
        </p:grpSp>
      </p:grpSp>
      <p:sp>
        <p:nvSpPr>
          <p:cNvPr id="2" name="矩形 1"/>
          <p:cNvSpPr/>
          <p:nvPr/>
        </p:nvSpPr>
        <p:spPr>
          <a:xfrm>
            <a:off x="-424116" y="-299649"/>
            <a:ext cx="3320140" cy="1263744"/>
          </a:xfrm>
          <a:prstGeom prst="rect">
            <a:avLst/>
          </a:prstGeom>
        </p:spPr>
        <p:txBody>
          <a:bodyPr wrap="none">
            <a:spAutoFit/>
          </a:bodyPr>
          <a:lstStyle/>
          <a:p>
            <a:pPr lvl="1" algn="just">
              <a:lnSpc>
                <a:spcPct val="173000"/>
              </a:lnSpc>
              <a:spcBef>
                <a:spcPts val="1300"/>
              </a:spcBef>
              <a:spcAft>
                <a:spcPts val="1300"/>
              </a:spcAft>
            </a:pPr>
            <a:r>
              <a:rPr lang="en-US" altLang="zh-CN" sz="4400" b="1" kern="100" dirty="0">
                <a:latin typeface="等线 Light" panose="02010600030101010101" pitchFamily="2" charset="-122"/>
                <a:ea typeface="等线 Light" panose="02010600030101010101" pitchFamily="2" charset="-122"/>
                <a:cs typeface="Times New Roman" panose="02020603050405020304" pitchFamily="18" charset="0"/>
              </a:rPr>
              <a:t>2.</a:t>
            </a:r>
            <a:r>
              <a:rPr lang="zh-CN" altLang="en-US" sz="4400" b="1" kern="100" dirty="0">
                <a:latin typeface="等线 Light" panose="02010600030101010101" pitchFamily="2" charset="-122"/>
                <a:ea typeface="等线 Light" panose="02010600030101010101" pitchFamily="2" charset="-122"/>
                <a:cs typeface="Times New Roman" panose="02020603050405020304" pitchFamily="18" charset="0"/>
              </a:rPr>
              <a:t>等价划分</a:t>
            </a:r>
            <a:endParaRPr lang="zh-CN" altLang="zh-CN" sz="4400" b="1" kern="100" dirty="0">
              <a:effectLst/>
              <a:latin typeface="等线 Light" panose="02010600030101010101" pitchFamily="2" charset="-122"/>
              <a:ea typeface="等线 Light" panose="02010600030101010101" pitchFamily="2" charset="-122"/>
              <a:cs typeface="Times New Roman" panose="02020603050405020304" pitchFamily="18" charset="0"/>
            </a:endParaRPr>
          </a:p>
        </p:txBody>
      </p:sp>
      <p:graphicFrame>
        <p:nvGraphicFramePr>
          <p:cNvPr id="36" name="表格 35">
            <a:extLst>
              <a:ext uri="{FF2B5EF4-FFF2-40B4-BE49-F238E27FC236}">
                <a16:creationId xmlns:a16="http://schemas.microsoft.com/office/drawing/2014/main" id="{E8A2C04E-2367-4B72-A602-DDF8867F627E}"/>
              </a:ext>
            </a:extLst>
          </p:cNvPr>
          <p:cNvGraphicFramePr>
            <a:graphicFrameLocks noGrp="1"/>
          </p:cNvGraphicFramePr>
          <p:nvPr>
            <p:extLst>
              <p:ext uri="{D42A27DB-BD31-4B8C-83A1-F6EECF244321}">
                <p14:modId xmlns:p14="http://schemas.microsoft.com/office/powerpoint/2010/main" val="3532393882"/>
              </p:ext>
            </p:extLst>
          </p:nvPr>
        </p:nvGraphicFramePr>
        <p:xfrm>
          <a:off x="373038" y="1469402"/>
          <a:ext cx="7921626" cy="4178382"/>
        </p:xfrm>
        <a:graphic>
          <a:graphicData uri="http://schemas.openxmlformats.org/drawingml/2006/table">
            <a:tbl>
              <a:tblPr firstRow="1" bandRow="1">
                <a:tableStyleId>{5C22544A-7EE6-4342-B048-85BDC9FD1C3A}</a:tableStyleId>
              </a:tblPr>
              <a:tblGrid>
                <a:gridCol w="792163">
                  <a:extLst>
                    <a:ext uri="{9D8B030D-6E8A-4147-A177-3AD203B41FA5}">
                      <a16:colId xmlns:a16="http://schemas.microsoft.com/office/drawing/2014/main" val="20000"/>
                    </a:ext>
                  </a:extLst>
                </a:gridCol>
                <a:gridCol w="2952606">
                  <a:extLst>
                    <a:ext uri="{9D8B030D-6E8A-4147-A177-3AD203B41FA5}">
                      <a16:colId xmlns:a16="http://schemas.microsoft.com/office/drawing/2014/main" val="20001"/>
                    </a:ext>
                  </a:extLst>
                </a:gridCol>
                <a:gridCol w="1872384">
                  <a:extLst>
                    <a:ext uri="{9D8B030D-6E8A-4147-A177-3AD203B41FA5}">
                      <a16:colId xmlns:a16="http://schemas.microsoft.com/office/drawing/2014/main" val="20002"/>
                    </a:ext>
                  </a:extLst>
                </a:gridCol>
                <a:gridCol w="2304473">
                  <a:extLst>
                    <a:ext uri="{9D8B030D-6E8A-4147-A177-3AD203B41FA5}">
                      <a16:colId xmlns:a16="http://schemas.microsoft.com/office/drawing/2014/main" val="20003"/>
                    </a:ext>
                  </a:extLst>
                </a:gridCol>
              </a:tblGrid>
              <a:tr h="414090">
                <a:tc>
                  <a:txBody>
                    <a:bodyPr/>
                    <a:lstStyle/>
                    <a:p>
                      <a:r>
                        <a:rPr lang="zh-CN" altLang="en-US" sz="1800" dirty="0"/>
                        <a:t>编号</a:t>
                      </a:r>
                    </a:p>
                  </a:txBody>
                  <a:tcPr marL="91449" marR="91449" marT="45717" marB="45717" anchor="ctr" anchorCtr="1"/>
                </a:tc>
                <a:tc>
                  <a:txBody>
                    <a:bodyPr/>
                    <a:lstStyle/>
                    <a:p>
                      <a:pPr algn="l"/>
                      <a:r>
                        <a:rPr lang="zh-CN" altLang="en-US" sz="1800" dirty="0"/>
                        <a:t>描述</a:t>
                      </a:r>
                    </a:p>
                  </a:txBody>
                  <a:tcPr marL="91449" marR="91449" marT="45717" marB="45717" anchor="ctr" anchorCtr="1"/>
                </a:tc>
                <a:tc>
                  <a:txBody>
                    <a:bodyPr/>
                    <a:lstStyle/>
                    <a:p>
                      <a:r>
                        <a:rPr lang="zh-CN" altLang="en-US" sz="1800" dirty="0"/>
                        <a:t>输入</a:t>
                      </a:r>
                    </a:p>
                  </a:txBody>
                  <a:tcPr marL="91449" marR="91449" marT="45717" marB="45717" anchor="ctr" anchorCtr="1"/>
                </a:tc>
                <a:tc>
                  <a:txBody>
                    <a:bodyPr/>
                    <a:lstStyle/>
                    <a:p>
                      <a:r>
                        <a:rPr lang="zh-CN" altLang="en-US" sz="1800" dirty="0"/>
                        <a:t>预期输出</a:t>
                      </a:r>
                    </a:p>
                  </a:txBody>
                  <a:tcPr marL="91449" marR="91449" marT="45717" marB="45717" anchor="ctr" anchorCtr="1"/>
                </a:tc>
                <a:extLst>
                  <a:ext uri="{0D108BD9-81ED-4DB2-BD59-A6C34878D82A}">
                    <a16:rowId xmlns:a16="http://schemas.microsoft.com/office/drawing/2014/main" val="10000"/>
                  </a:ext>
                </a:extLst>
              </a:tr>
              <a:tr h="621036">
                <a:tc>
                  <a:txBody>
                    <a:bodyPr/>
                    <a:lstStyle/>
                    <a:p>
                      <a:r>
                        <a:rPr lang="en-US" altLang="zh-CN" sz="1800" dirty="0"/>
                        <a:t>6</a:t>
                      </a:r>
                      <a:endParaRPr lang="zh-CN" altLang="en-US" sz="1800" dirty="0"/>
                    </a:p>
                  </a:txBody>
                  <a:tcPr marL="91449" marR="91449" marT="45717" marB="45717" anchor="ctr" anchorCtr="1"/>
                </a:tc>
                <a:tc>
                  <a:txBody>
                    <a:bodyPr/>
                    <a:lstStyle/>
                    <a:p>
                      <a:pPr algn="l"/>
                      <a:r>
                        <a:rPr lang="zh-CN" altLang="zh-CN" sz="1800" kern="1200" dirty="0">
                          <a:solidFill>
                            <a:schemeClr val="dk1"/>
                          </a:solidFill>
                          <a:effectLst/>
                          <a:latin typeface="+mn-lt"/>
                          <a:ea typeface="+mn-ea"/>
                          <a:cs typeface="+mn-cs"/>
                        </a:rPr>
                        <a:t>太大的正整数</a:t>
                      </a:r>
                      <a:endParaRPr lang="zh-CN" altLang="en-US" sz="1800" dirty="0"/>
                    </a:p>
                  </a:txBody>
                  <a:tcPr marL="91449" marR="91449" marT="45717" marB="45717" anchor="ctr"/>
                </a:tc>
                <a:tc>
                  <a:txBody>
                    <a:bodyPr/>
                    <a:lstStyle/>
                    <a:p>
                      <a:r>
                        <a:rPr lang="zh-CN" altLang="zh-CN" sz="1800" kern="1200" dirty="0">
                          <a:solidFill>
                            <a:schemeClr val="dk1"/>
                          </a:solidFill>
                          <a:effectLst/>
                          <a:latin typeface="+mn-lt"/>
                          <a:ea typeface="+mn-ea"/>
                          <a:cs typeface="+mn-cs"/>
                        </a:rPr>
                        <a:t>‘</a:t>
                      </a:r>
                      <a:r>
                        <a:rPr lang="en-US" altLang="zh-CN" sz="1800" kern="1200" dirty="0">
                          <a:solidFill>
                            <a:schemeClr val="dk1"/>
                          </a:solidFill>
                          <a:effectLst/>
                          <a:latin typeface="+mn-lt"/>
                          <a:ea typeface="+mn-ea"/>
                          <a:cs typeface="+mn-cs"/>
                        </a:rPr>
                        <a:t>132767</a:t>
                      </a:r>
                      <a:r>
                        <a:rPr lang="zh-CN" altLang="zh-CN" sz="1800" kern="1200" dirty="0">
                          <a:solidFill>
                            <a:schemeClr val="dk1"/>
                          </a:solidFill>
                          <a:effectLst/>
                          <a:latin typeface="+mn-lt"/>
                          <a:ea typeface="+mn-ea"/>
                          <a:cs typeface="+mn-cs"/>
                        </a:rPr>
                        <a:t>’</a:t>
                      </a:r>
                      <a:endParaRPr lang="zh-CN" altLang="en-US" sz="1800" dirty="0"/>
                    </a:p>
                  </a:txBody>
                  <a:tcPr marL="91449" marR="91449" marT="45717" marB="45717" anchor="ctr" anchorCtr="1"/>
                </a:tc>
                <a:tc>
                  <a:txBody>
                    <a:bodyPr/>
                    <a:lstStyle/>
                    <a:p>
                      <a:r>
                        <a:rPr lang="zh-CN" altLang="zh-CN" sz="1800" kern="1200" dirty="0">
                          <a:solidFill>
                            <a:schemeClr val="dk1"/>
                          </a:solidFill>
                          <a:effectLst/>
                          <a:latin typeface="+mn-lt"/>
                          <a:ea typeface="+mn-ea"/>
                          <a:cs typeface="+mn-cs"/>
                        </a:rPr>
                        <a:t>错误——无效输入</a:t>
                      </a:r>
                      <a:endParaRPr lang="zh-CN" altLang="en-US" sz="1800" dirty="0"/>
                    </a:p>
                  </a:txBody>
                  <a:tcPr marL="91449" marR="91449" marT="45717" marB="45717" anchor="ctr" anchorCtr="1"/>
                </a:tc>
                <a:extLst>
                  <a:ext uri="{0D108BD9-81ED-4DB2-BD59-A6C34878D82A}">
                    <a16:rowId xmlns:a16="http://schemas.microsoft.com/office/drawing/2014/main" val="10001"/>
                  </a:ext>
                </a:extLst>
              </a:tr>
              <a:tr h="621036">
                <a:tc>
                  <a:txBody>
                    <a:bodyPr/>
                    <a:lstStyle/>
                    <a:p>
                      <a:r>
                        <a:rPr lang="en-US" altLang="zh-CN" sz="1800" dirty="0"/>
                        <a:t>7</a:t>
                      </a:r>
                      <a:endParaRPr lang="zh-CN" altLang="en-US" sz="1800" dirty="0"/>
                    </a:p>
                  </a:txBody>
                  <a:tcPr marL="91449" marR="91449" marT="45717" marB="45717" anchor="ctr" anchorCtr="1"/>
                </a:tc>
                <a:tc>
                  <a:txBody>
                    <a:bodyPr/>
                    <a:lstStyle/>
                    <a:p>
                      <a:pPr algn="l"/>
                      <a:r>
                        <a:rPr lang="zh-CN" altLang="zh-CN" sz="1800" kern="1200" dirty="0">
                          <a:solidFill>
                            <a:schemeClr val="dk1"/>
                          </a:solidFill>
                          <a:effectLst/>
                          <a:latin typeface="+mn-lt"/>
                          <a:ea typeface="+mn-ea"/>
                          <a:cs typeface="+mn-cs"/>
                        </a:rPr>
                        <a:t>空字符串</a:t>
                      </a:r>
                      <a:endParaRPr lang="zh-CN" altLang="en-US" sz="1800" dirty="0"/>
                    </a:p>
                  </a:txBody>
                  <a:tcPr marL="91449" marR="91449" marT="45717" marB="45717" anchor="ctr"/>
                </a:tc>
                <a:tc>
                  <a:txBody>
                    <a:bodyPr/>
                    <a:lstStyle/>
                    <a:p>
                      <a:r>
                        <a:rPr lang="zh-CN" altLang="zh-CN" sz="1800" kern="1200" dirty="0">
                          <a:solidFill>
                            <a:schemeClr val="dk1"/>
                          </a:solidFill>
                          <a:effectLst/>
                          <a:latin typeface="+mn-lt"/>
                          <a:ea typeface="+mn-ea"/>
                          <a:cs typeface="+mn-cs"/>
                        </a:rPr>
                        <a:t>‘</a:t>
                      </a:r>
                      <a:r>
                        <a:rPr lang="en-US" altLang="zh-CN" sz="1800" kern="1200" dirty="0">
                          <a:solidFill>
                            <a:schemeClr val="dk1"/>
                          </a:solidFill>
                          <a:effectLst/>
                          <a:latin typeface="+mn-lt"/>
                          <a:ea typeface="+mn-ea"/>
                          <a:cs typeface="+mn-cs"/>
                        </a:rPr>
                        <a:t> </a:t>
                      </a:r>
                      <a:r>
                        <a:rPr lang="zh-CN" altLang="zh-CN" sz="1800" kern="1200" dirty="0">
                          <a:solidFill>
                            <a:schemeClr val="dk1"/>
                          </a:solidFill>
                          <a:effectLst/>
                          <a:latin typeface="+mn-lt"/>
                          <a:ea typeface="+mn-ea"/>
                          <a:cs typeface="+mn-cs"/>
                        </a:rPr>
                        <a:t>’</a:t>
                      </a:r>
                      <a:endParaRPr lang="zh-CN" altLang="en-US" sz="1800" dirty="0"/>
                    </a:p>
                  </a:txBody>
                  <a:tcPr marL="91449" marR="91449" marT="45717" marB="45717" anchor="ctr" anchorCtr="1"/>
                </a:tc>
                <a:tc>
                  <a:txBody>
                    <a:bodyPr/>
                    <a:lstStyle/>
                    <a:p>
                      <a:r>
                        <a:rPr lang="zh-CN" altLang="zh-CN" sz="1800" kern="1200" dirty="0">
                          <a:solidFill>
                            <a:schemeClr val="dk1"/>
                          </a:solidFill>
                          <a:effectLst/>
                          <a:latin typeface="+mn-lt"/>
                          <a:ea typeface="+mn-ea"/>
                          <a:cs typeface="+mn-cs"/>
                        </a:rPr>
                        <a:t>错误——没有数字</a:t>
                      </a:r>
                      <a:endParaRPr lang="zh-CN" altLang="en-US" sz="1800" dirty="0"/>
                    </a:p>
                  </a:txBody>
                  <a:tcPr marL="91449" marR="91449" marT="45717" marB="45717" anchor="ctr" anchorCtr="1"/>
                </a:tc>
                <a:extLst>
                  <a:ext uri="{0D108BD9-81ED-4DB2-BD59-A6C34878D82A}">
                    <a16:rowId xmlns:a16="http://schemas.microsoft.com/office/drawing/2014/main" val="10002"/>
                  </a:ext>
                </a:extLst>
              </a:tr>
              <a:tr h="640033">
                <a:tc>
                  <a:txBody>
                    <a:bodyPr/>
                    <a:lstStyle/>
                    <a:p>
                      <a:r>
                        <a:rPr lang="en-US" altLang="zh-CN" sz="1800" dirty="0"/>
                        <a:t>8</a:t>
                      </a:r>
                      <a:endParaRPr lang="zh-CN" altLang="en-US" sz="1800" dirty="0"/>
                    </a:p>
                  </a:txBody>
                  <a:tcPr marL="91449" marR="91449" marT="45717" marB="45717" anchor="ctr" anchorCtr="1"/>
                </a:tc>
                <a:tc>
                  <a:txBody>
                    <a:bodyPr/>
                    <a:lstStyle/>
                    <a:p>
                      <a:pPr algn="l"/>
                      <a:r>
                        <a:rPr lang="zh-CN" altLang="zh-CN" sz="1800" kern="1200" dirty="0">
                          <a:solidFill>
                            <a:schemeClr val="dk1"/>
                          </a:solidFill>
                          <a:effectLst/>
                          <a:latin typeface="+mn-lt"/>
                          <a:ea typeface="+mn-ea"/>
                          <a:cs typeface="+mn-cs"/>
                        </a:rPr>
                        <a:t>字符串左部字符既不是零也不是空格</a:t>
                      </a:r>
                      <a:endParaRPr lang="zh-CN" altLang="en-US" sz="1800" dirty="0"/>
                    </a:p>
                  </a:txBody>
                  <a:tcPr marL="91449" marR="91449" marT="45717" marB="45717" anchor="ctr"/>
                </a:tc>
                <a:tc>
                  <a:txBody>
                    <a:bodyPr/>
                    <a:lstStyle/>
                    <a:p>
                      <a:r>
                        <a:rPr lang="zh-CN" altLang="zh-CN" sz="1800" kern="1200" dirty="0">
                          <a:solidFill>
                            <a:schemeClr val="dk1"/>
                          </a:solidFill>
                          <a:effectLst/>
                          <a:latin typeface="+mn-lt"/>
                          <a:ea typeface="+mn-ea"/>
                          <a:cs typeface="+mn-cs"/>
                        </a:rPr>
                        <a:t>‘×××××</a:t>
                      </a:r>
                      <a:r>
                        <a:rPr lang="en-US" altLang="zh-CN" sz="1800" kern="1200" dirty="0">
                          <a:solidFill>
                            <a:schemeClr val="dk1"/>
                          </a:solidFill>
                          <a:effectLst/>
                          <a:latin typeface="+mn-lt"/>
                          <a:ea typeface="+mn-ea"/>
                          <a:cs typeface="+mn-cs"/>
                        </a:rPr>
                        <a:t>1</a:t>
                      </a:r>
                      <a:r>
                        <a:rPr lang="zh-CN" altLang="zh-CN" sz="1800" kern="1200" dirty="0">
                          <a:solidFill>
                            <a:schemeClr val="dk1"/>
                          </a:solidFill>
                          <a:effectLst/>
                          <a:latin typeface="+mn-lt"/>
                          <a:ea typeface="+mn-ea"/>
                          <a:cs typeface="+mn-cs"/>
                        </a:rPr>
                        <a:t>’</a:t>
                      </a:r>
                      <a:endParaRPr lang="zh-CN" altLang="en-US" sz="1800" dirty="0"/>
                    </a:p>
                  </a:txBody>
                  <a:tcPr marL="91449" marR="91449" marT="45717" marB="45717" anchor="ctr" anchorCtr="1"/>
                </a:tc>
                <a:tc>
                  <a:txBody>
                    <a:bodyPr/>
                    <a:lstStyle/>
                    <a:p>
                      <a:r>
                        <a:rPr lang="zh-CN" altLang="zh-CN" sz="1800" kern="1200" dirty="0">
                          <a:solidFill>
                            <a:schemeClr val="dk1"/>
                          </a:solidFill>
                          <a:effectLst/>
                          <a:latin typeface="+mn-lt"/>
                          <a:ea typeface="+mn-ea"/>
                          <a:cs typeface="+mn-cs"/>
                        </a:rPr>
                        <a:t>错误——填充错</a:t>
                      </a:r>
                      <a:endParaRPr lang="zh-CN" altLang="en-US" sz="1800" dirty="0"/>
                    </a:p>
                  </a:txBody>
                  <a:tcPr marL="91449" marR="91449" marT="45717" marB="45717" anchor="ctr" anchorCtr="1"/>
                </a:tc>
                <a:extLst>
                  <a:ext uri="{0D108BD9-81ED-4DB2-BD59-A6C34878D82A}">
                    <a16:rowId xmlns:a16="http://schemas.microsoft.com/office/drawing/2014/main" val="10003"/>
                  </a:ext>
                </a:extLst>
              </a:tr>
              <a:tr h="621036">
                <a:tc>
                  <a:txBody>
                    <a:bodyPr/>
                    <a:lstStyle/>
                    <a:p>
                      <a:r>
                        <a:rPr lang="en-US" altLang="zh-CN" sz="1800" dirty="0"/>
                        <a:t>9</a:t>
                      </a:r>
                      <a:endParaRPr lang="zh-CN" altLang="en-US" sz="1800" dirty="0"/>
                    </a:p>
                  </a:txBody>
                  <a:tcPr marL="91449" marR="91449" marT="45717" marB="45717" anchor="ctr" anchorCtr="1"/>
                </a:tc>
                <a:tc>
                  <a:txBody>
                    <a:bodyPr/>
                    <a:lstStyle/>
                    <a:p>
                      <a:pPr algn="l"/>
                      <a:r>
                        <a:rPr lang="zh-CN" altLang="zh-CN" sz="1800" kern="1200" dirty="0">
                          <a:solidFill>
                            <a:schemeClr val="dk1"/>
                          </a:solidFill>
                          <a:effectLst/>
                          <a:latin typeface="+mn-lt"/>
                          <a:ea typeface="+mn-ea"/>
                          <a:cs typeface="+mn-cs"/>
                        </a:rPr>
                        <a:t>最高位数字后面有空格</a:t>
                      </a:r>
                      <a:endParaRPr lang="zh-CN" altLang="en-US" sz="1800" dirty="0"/>
                    </a:p>
                  </a:txBody>
                  <a:tcPr marL="91449" marR="91449" marT="45717" marB="45717" anchor="ctr"/>
                </a:tc>
                <a:tc>
                  <a:txBody>
                    <a:bodyPr/>
                    <a:lstStyle/>
                    <a:p>
                      <a:r>
                        <a:rPr lang="zh-CN" altLang="zh-CN" sz="1800" kern="1200" dirty="0">
                          <a:solidFill>
                            <a:schemeClr val="dk1"/>
                          </a:solidFill>
                          <a:effectLst/>
                          <a:latin typeface="+mn-lt"/>
                          <a:ea typeface="+mn-ea"/>
                          <a:cs typeface="+mn-cs"/>
                        </a:rPr>
                        <a:t>‘</a:t>
                      </a:r>
                      <a:r>
                        <a:rPr lang="en-US" altLang="zh-CN" sz="1800" kern="1200" dirty="0">
                          <a:solidFill>
                            <a:schemeClr val="dk1"/>
                          </a:solidFill>
                          <a:effectLst/>
                          <a:latin typeface="+mn-lt"/>
                          <a:ea typeface="+mn-ea"/>
                          <a:cs typeface="+mn-cs"/>
                        </a:rPr>
                        <a:t>12</a:t>
                      </a:r>
                      <a:r>
                        <a:rPr lang="zh-CN" altLang="zh-CN" sz="1800" kern="1200" dirty="0">
                          <a:solidFill>
                            <a:schemeClr val="dk1"/>
                          </a:solidFill>
                          <a:effectLst/>
                          <a:latin typeface="+mn-lt"/>
                          <a:ea typeface="+mn-ea"/>
                          <a:cs typeface="+mn-cs"/>
                        </a:rPr>
                        <a:t>’</a:t>
                      </a:r>
                      <a:endParaRPr lang="zh-CN" altLang="en-US" sz="1800" dirty="0"/>
                    </a:p>
                  </a:txBody>
                  <a:tcPr marL="91449" marR="91449" marT="45717" marB="45717" anchor="ctr" anchorCtr="1"/>
                </a:tc>
                <a:tc>
                  <a:txBody>
                    <a:bodyPr/>
                    <a:lstStyle/>
                    <a:p>
                      <a:r>
                        <a:rPr lang="zh-CN" altLang="zh-CN" sz="1800" kern="1200" dirty="0">
                          <a:solidFill>
                            <a:schemeClr val="dk1"/>
                          </a:solidFill>
                          <a:effectLst/>
                          <a:latin typeface="+mn-lt"/>
                          <a:ea typeface="+mn-ea"/>
                          <a:cs typeface="+mn-cs"/>
                        </a:rPr>
                        <a:t>错误——无效输入</a:t>
                      </a:r>
                      <a:endParaRPr lang="zh-CN" altLang="en-US" sz="1800" dirty="0"/>
                    </a:p>
                  </a:txBody>
                  <a:tcPr marL="91449" marR="91449" marT="45717" marB="45717" anchor="ctr" anchorCtr="1"/>
                </a:tc>
                <a:extLst>
                  <a:ext uri="{0D108BD9-81ED-4DB2-BD59-A6C34878D82A}">
                    <a16:rowId xmlns:a16="http://schemas.microsoft.com/office/drawing/2014/main" val="10004"/>
                  </a:ext>
                </a:extLst>
              </a:tr>
              <a:tr h="621036">
                <a:tc>
                  <a:txBody>
                    <a:bodyPr/>
                    <a:lstStyle/>
                    <a:p>
                      <a:r>
                        <a:rPr lang="en-US" altLang="zh-CN" sz="1800" dirty="0"/>
                        <a:t>10</a:t>
                      </a:r>
                      <a:endParaRPr lang="zh-CN" altLang="en-US" sz="1800" dirty="0"/>
                    </a:p>
                  </a:txBody>
                  <a:tcPr marL="91449" marR="91449" marT="45717" marB="45717" anchor="ctr" anchorCtr="1"/>
                </a:tc>
                <a:tc>
                  <a:txBody>
                    <a:bodyPr/>
                    <a:lstStyle/>
                    <a:p>
                      <a:pPr algn="l"/>
                      <a:r>
                        <a:rPr lang="zh-CN" altLang="zh-CN" sz="1800" kern="1200" dirty="0">
                          <a:solidFill>
                            <a:schemeClr val="dk1"/>
                          </a:solidFill>
                          <a:effectLst/>
                          <a:latin typeface="+mn-lt"/>
                          <a:ea typeface="+mn-ea"/>
                          <a:cs typeface="+mn-cs"/>
                        </a:rPr>
                        <a:t>最高位数字后面有其他字符</a:t>
                      </a:r>
                      <a:endParaRPr lang="zh-CN" altLang="en-US" sz="1800" dirty="0"/>
                    </a:p>
                  </a:txBody>
                  <a:tcPr marL="91449" marR="91449" marT="45717" marB="45717" anchor="ctr"/>
                </a:tc>
                <a:tc>
                  <a:txBody>
                    <a:bodyPr/>
                    <a:lstStyle/>
                    <a:p>
                      <a:r>
                        <a:rPr lang="zh-CN" altLang="zh-CN" sz="1800" kern="1200" dirty="0">
                          <a:solidFill>
                            <a:schemeClr val="dk1"/>
                          </a:solidFill>
                          <a:effectLst/>
                          <a:latin typeface="+mn-lt"/>
                          <a:ea typeface="+mn-ea"/>
                          <a:cs typeface="+mn-cs"/>
                        </a:rPr>
                        <a:t>‘</a:t>
                      </a:r>
                      <a:r>
                        <a:rPr lang="en-US" altLang="zh-CN" sz="1800" kern="1200" dirty="0">
                          <a:solidFill>
                            <a:schemeClr val="dk1"/>
                          </a:solidFill>
                          <a:effectLst/>
                          <a:latin typeface="+mn-lt"/>
                          <a:ea typeface="+mn-ea"/>
                          <a:cs typeface="+mn-cs"/>
                        </a:rPr>
                        <a:t>1</a:t>
                      </a:r>
                      <a:r>
                        <a:rPr lang="zh-CN" altLang="zh-CN" sz="1800" kern="1200" dirty="0">
                          <a:solidFill>
                            <a:schemeClr val="dk1"/>
                          </a:solidFill>
                          <a:effectLst/>
                          <a:latin typeface="+mn-lt"/>
                          <a:ea typeface="+mn-ea"/>
                          <a:cs typeface="+mn-cs"/>
                        </a:rPr>
                        <a:t>××</a:t>
                      </a:r>
                      <a:r>
                        <a:rPr lang="en-US" altLang="zh-CN" sz="1800" kern="1200" dirty="0">
                          <a:solidFill>
                            <a:schemeClr val="dk1"/>
                          </a:solidFill>
                          <a:effectLst/>
                          <a:latin typeface="+mn-lt"/>
                          <a:ea typeface="+mn-ea"/>
                          <a:cs typeface="+mn-cs"/>
                        </a:rPr>
                        <a:t>2</a:t>
                      </a:r>
                      <a:r>
                        <a:rPr lang="zh-CN" altLang="zh-CN" sz="1800" kern="1200" dirty="0">
                          <a:solidFill>
                            <a:schemeClr val="dk1"/>
                          </a:solidFill>
                          <a:effectLst/>
                          <a:latin typeface="+mn-lt"/>
                          <a:ea typeface="+mn-ea"/>
                          <a:cs typeface="+mn-cs"/>
                        </a:rPr>
                        <a:t>’</a:t>
                      </a:r>
                      <a:endParaRPr lang="zh-CN" altLang="en-US" sz="1800" dirty="0"/>
                    </a:p>
                  </a:txBody>
                  <a:tcPr marL="91449" marR="91449" marT="45717" marB="45717" anchor="ctr" anchorCtr="1"/>
                </a:tc>
                <a:tc>
                  <a:txBody>
                    <a:bodyPr/>
                    <a:lstStyle/>
                    <a:p>
                      <a:r>
                        <a:rPr lang="zh-CN" altLang="zh-CN" sz="1800" kern="1200" dirty="0">
                          <a:solidFill>
                            <a:schemeClr val="dk1"/>
                          </a:solidFill>
                          <a:effectLst/>
                          <a:latin typeface="+mn-lt"/>
                          <a:ea typeface="+mn-ea"/>
                          <a:cs typeface="+mn-cs"/>
                        </a:rPr>
                        <a:t>错误——无效输入</a:t>
                      </a:r>
                      <a:endParaRPr lang="zh-CN" altLang="en-US" sz="1800" dirty="0"/>
                    </a:p>
                  </a:txBody>
                  <a:tcPr marL="91449" marR="91449" marT="45717" marB="45717" anchor="ctr" anchorCtr="1"/>
                </a:tc>
                <a:extLst>
                  <a:ext uri="{0D108BD9-81ED-4DB2-BD59-A6C34878D82A}">
                    <a16:rowId xmlns:a16="http://schemas.microsoft.com/office/drawing/2014/main" val="10005"/>
                  </a:ext>
                </a:extLst>
              </a:tr>
              <a:tr h="640033">
                <a:tc>
                  <a:txBody>
                    <a:bodyPr/>
                    <a:lstStyle/>
                    <a:p>
                      <a:r>
                        <a:rPr lang="en-US" altLang="zh-CN" sz="1800" dirty="0"/>
                        <a:t>11</a:t>
                      </a:r>
                      <a:endParaRPr lang="zh-CN" altLang="en-US" sz="1800" dirty="0"/>
                    </a:p>
                  </a:txBody>
                  <a:tcPr marL="91449" marR="91449" marT="45717" marB="45717" anchor="ctr" anchorCtr="1"/>
                </a:tc>
                <a:tc>
                  <a:txBody>
                    <a:bodyPr/>
                    <a:lstStyle/>
                    <a:p>
                      <a:pPr algn="l"/>
                      <a:r>
                        <a:rPr lang="zh-CN" altLang="zh-CN" sz="1800" kern="1200" dirty="0">
                          <a:solidFill>
                            <a:schemeClr val="dk1"/>
                          </a:solidFill>
                          <a:effectLst/>
                          <a:latin typeface="+mn-lt"/>
                          <a:ea typeface="+mn-ea"/>
                          <a:cs typeface="+mn-cs"/>
                        </a:rPr>
                        <a:t>负号和最高位数字之间有空格</a:t>
                      </a:r>
                      <a:endParaRPr lang="zh-CN" altLang="en-US" sz="1800" dirty="0"/>
                    </a:p>
                  </a:txBody>
                  <a:tcPr marL="91449" marR="91449" marT="45717" marB="45717" anchor="ctr"/>
                </a:tc>
                <a:tc>
                  <a:txBody>
                    <a:bodyPr/>
                    <a:lstStyle/>
                    <a:p>
                      <a:r>
                        <a:rPr lang="zh-CN" altLang="zh-CN" sz="1800" kern="1200" dirty="0">
                          <a:solidFill>
                            <a:schemeClr val="dk1"/>
                          </a:solidFill>
                          <a:effectLst/>
                          <a:latin typeface="+mn-lt"/>
                          <a:ea typeface="+mn-ea"/>
                          <a:cs typeface="+mn-cs"/>
                        </a:rPr>
                        <a:t>‘</a:t>
                      </a:r>
                      <a:r>
                        <a:rPr lang="en-US" altLang="zh-CN" sz="1800" kern="1200" dirty="0">
                          <a:solidFill>
                            <a:schemeClr val="dk1"/>
                          </a:solidFill>
                          <a:effectLst/>
                          <a:latin typeface="+mn-lt"/>
                          <a:ea typeface="+mn-ea"/>
                          <a:cs typeface="+mn-cs"/>
                        </a:rPr>
                        <a:t>-12</a:t>
                      </a:r>
                      <a:r>
                        <a:rPr lang="zh-CN" altLang="zh-CN" sz="1800" kern="1200" dirty="0">
                          <a:solidFill>
                            <a:schemeClr val="dk1"/>
                          </a:solidFill>
                          <a:effectLst/>
                          <a:latin typeface="+mn-lt"/>
                          <a:ea typeface="+mn-ea"/>
                          <a:cs typeface="+mn-cs"/>
                        </a:rPr>
                        <a:t>’</a:t>
                      </a:r>
                      <a:endParaRPr lang="zh-CN" altLang="en-US" sz="1800" dirty="0"/>
                    </a:p>
                  </a:txBody>
                  <a:tcPr marL="91449" marR="91449" marT="45717" marB="45717" anchor="ctr" anchorCtr="1"/>
                </a:tc>
                <a:tc>
                  <a:txBody>
                    <a:bodyPr/>
                    <a:lstStyle/>
                    <a:p>
                      <a:r>
                        <a:rPr lang="zh-CN" altLang="zh-CN" sz="1800" kern="1200" dirty="0">
                          <a:solidFill>
                            <a:schemeClr val="dk1"/>
                          </a:solidFill>
                          <a:effectLst/>
                          <a:latin typeface="+mn-lt"/>
                          <a:ea typeface="+mn-ea"/>
                          <a:cs typeface="+mn-cs"/>
                        </a:rPr>
                        <a:t>错误——负号位置错</a:t>
                      </a:r>
                      <a:endParaRPr lang="zh-CN" altLang="en-US" sz="1800" dirty="0"/>
                    </a:p>
                  </a:txBody>
                  <a:tcPr marL="91449" marR="91449" marT="45717" marB="45717" anchor="ctr" anchorCtr="1"/>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2528394210"/>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a:extLst>
              <a:ext uri="{FF2B5EF4-FFF2-40B4-BE49-F238E27FC236}">
                <a16:creationId xmlns:a16="http://schemas.microsoft.com/office/drawing/2014/main" id="{8ADB313A-10F1-4466-9387-14CA15765A0D}"/>
              </a:ext>
            </a:extLst>
          </p:cNvPr>
          <p:cNvSpPr/>
          <p:nvPr/>
        </p:nvSpPr>
        <p:spPr>
          <a:xfrm rot="3028529">
            <a:off x="3851275" y="2075725"/>
            <a:ext cx="4044950" cy="4054475"/>
          </a:xfrm>
          <a:prstGeom prst="ellipse">
            <a:avLst/>
          </a:prstGeom>
          <a:noFill/>
          <a:ln>
            <a:gradFill>
              <a:gsLst>
                <a:gs pos="33000">
                  <a:schemeClr val="bg1"/>
                </a:gs>
                <a:gs pos="61000">
                  <a:srgbClr val="CB3538"/>
                </a:gs>
                <a:gs pos="100000">
                  <a:srgbClr val="CB3538"/>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solidFill>
            </a:endParaRPr>
          </a:p>
        </p:txBody>
      </p:sp>
      <p:sp>
        <p:nvSpPr>
          <p:cNvPr id="3" name="文本框 2">
            <a:extLst>
              <a:ext uri="{FF2B5EF4-FFF2-40B4-BE49-F238E27FC236}">
                <a16:creationId xmlns:a16="http://schemas.microsoft.com/office/drawing/2014/main" id="{3CB1F3AD-7560-4CDA-A487-B29058C40769}"/>
              </a:ext>
            </a:extLst>
          </p:cNvPr>
          <p:cNvSpPr txBox="1"/>
          <p:nvPr/>
        </p:nvSpPr>
        <p:spPr>
          <a:xfrm>
            <a:off x="5219697" y="2108239"/>
            <a:ext cx="1169551" cy="913070"/>
          </a:xfrm>
          <a:prstGeom prst="rect">
            <a:avLst/>
          </a:prstGeom>
          <a:noFill/>
        </p:spPr>
        <p:txBody>
          <a:bodyPr vert="eaVert" wrap="none" rtlCol="0">
            <a:spAutoFit/>
          </a:bodyPr>
          <a:lstStyle/>
          <a:p>
            <a:r>
              <a:rPr lang="zh-CN" altLang="en-US" sz="6400" dirty="0">
                <a:latin typeface="微软雅黑" panose="020B0503020204020204" charset="-122"/>
                <a:ea typeface="微软雅黑" panose="020B0503020204020204" charset="-122"/>
              </a:rPr>
              <a:t>叁</a:t>
            </a:r>
          </a:p>
        </p:txBody>
      </p:sp>
      <p:sp>
        <p:nvSpPr>
          <p:cNvPr id="4" name="文本框 3">
            <a:extLst>
              <a:ext uri="{FF2B5EF4-FFF2-40B4-BE49-F238E27FC236}">
                <a16:creationId xmlns:a16="http://schemas.microsoft.com/office/drawing/2014/main" id="{14472EE8-3D4D-4734-91F2-8465835BD226}"/>
              </a:ext>
            </a:extLst>
          </p:cNvPr>
          <p:cNvSpPr txBox="1"/>
          <p:nvPr/>
        </p:nvSpPr>
        <p:spPr>
          <a:xfrm>
            <a:off x="5530282" y="3028605"/>
            <a:ext cx="416573" cy="2554545"/>
          </a:xfrm>
          <a:prstGeom prst="rect">
            <a:avLst/>
          </a:prstGeom>
          <a:noFill/>
        </p:spPr>
        <p:txBody>
          <a:bodyPr vert="horz" wrap="square" rtlCol="0">
            <a:spAutoFit/>
          </a:bodyPr>
          <a:lstStyle/>
          <a:p>
            <a:r>
              <a:rPr lang="zh-CN" altLang="en-US" sz="3200" dirty="0">
                <a:solidFill>
                  <a:schemeClr val="tx1">
                    <a:lumMod val="75000"/>
                    <a:lumOff val="25000"/>
                  </a:schemeClr>
                </a:solidFill>
                <a:latin typeface="微软雅黑" panose="020B0503020204020204" charset="-122"/>
                <a:ea typeface="微软雅黑" panose="020B0503020204020204" charset="-122"/>
              </a:rPr>
              <a:t>边界值分析</a:t>
            </a:r>
          </a:p>
        </p:txBody>
      </p:sp>
      <p:grpSp>
        <p:nvGrpSpPr>
          <p:cNvPr id="6" name="PA_淘宝网chenying0907出品 33">
            <a:extLst>
              <a:ext uri="{FF2B5EF4-FFF2-40B4-BE49-F238E27FC236}">
                <a16:creationId xmlns:a16="http://schemas.microsoft.com/office/drawing/2014/main" id="{D5D7701D-F5C6-48E4-8261-C1ABC1529801}"/>
              </a:ext>
            </a:extLst>
          </p:cNvPr>
          <p:cNvGrpSpPr>
            <a:grpSpLocks noChangeAspect="1"/>
          </p:cNvGrpSpPr>
          <p:nvPr>
            <p:custDataLst>
              <p:tags r:id="rId1"/>
            </p:custDataLst>
          </p:nvPr>
        </p:nvGrpSpPr>
        <p:grpSpPr>
          <a:xfrm>
            <a:off x="6356169" y="4313173"/>
            <a:ext cx="466149" cy="693680"/>
            <a:chOff x="2565284" y="1414452"/>
            <a:chExt cx="479305" cy="713258"/>
          </a:xfrm>
        </p:grpSpPr>
        <p:pic>
          <p:nvPicPr>
            <p:cNvPr id="7" name="图片 6">
              <a:extLst>
                <a:ext uri="{FF2B5EF4-FFF2-40B4-BE49-F238E27FC236}">
                  <a16:creationId xmlns:a16="http://schemas.microsoft.com/office/drawing/2014/main" id="{3413A311-0516-4F2B-9FFB-7360392FFD01}"/>
                </a:ext>
              </a:extLst>
            </p:cNvPr>
            <p:cNvPicPr>
              <a:picLocks noChangeAspect="1"/>
            </p:cNvPicPr>
            <p:nvPr/>
          </p:nvPicPr>
          <p:blipFill>
            <a:blip r:embed="rId4" cstate="print">
              <a:lum bright="-18000"/>
            </a:blip>
            <a:stretch>
              <a:fillRect/>
            </a:stretch>
          </p:blipFill>
          <p:spPr>
            <a:xfrm>
              <a:off x="2567764" y="1479583"/>
              <a:ext cx="440132" cy="648127"/>
            </a:xfrm>
            <a:prstGeom prst="rect">
              <a:avLst/>
            </a:prstGeom>
          </p:spPr>
        </p:pic>
        <p:sp>
          <p:nvSpPr>
            <p:cNvPr id="8" name="淘宝网chenying0907出品 35">
              <a:extLst>
                <a:ext uri="{FF2B5EF4-FFF2-40B4-BE49-F238E27FC236}">
                  <a16:creationId xmlns:a16="http://schemas.microsoft.com/office/drawing/2014/main" id="{1E4DB3E5-177F-4858-90F4-375C7E6F22F0}"/>
                </a:ext>
              </a:extLst>
            </p:cNvPr>
            <p:cNvSpPr txBox="1"/>
            <p:nvPr/>
          </p:nvSpPr>
          <p:spPr>
            <a:xfrm>
              <a:off x="2565284" y="1497448"/>
              <a:ext cx="479305" cy="364330"/>
            </a:xfrm>
            <a:prstGeom prst="rect">
              <a:avLst/>
            </a:prstGeom>
            <a:noFill/>
          </p:spPr>
          <p:txBody>
            <a:bodyPr wrap="square" rtlCol="0">
              <a:spAutoFit/>
            </a:bodyPr>
            <a:lstStyle/>
            <a:p>
              <a:pPr algn="ctr"/>
              <a:endParaRPr lang="zh-CN" altLang="en-US" sz="1705" dirty="0">
                <a:solidFill>
                  <a:srgbClr val="FFFFFF"/>
                </a:solidFill>
                <a:latin typeface="方正苏新诗柳楷简体" panose="02000000000000000000" pitchFamily="2" charset="-122"/>
                <a:ea typeface="方正苏新诗柳楷简体" panose="02000000000000000000" pitchFamily="2" charset="-122"/>
              </a:endParaRPr>
            </a:p>
          </p:txBody>
        </p:sp>
        <p:sp>
          <p:nvSpPr>
            <p:cNvPr id="9" name="淘宝网chenying0907出品 36">
              <a:extLst>
                <a:ext uri="{FF2B5EF4-FFF2-40B4-BE49-F238E27FC236}">
                  <a16:creationId xmlns:a16="http://schemas.microsoft.com/office/drawing/2014/main" id="{FEB26667-5859-4917-B0CA-6B8E8D36284A}"/>
                </a:ext>
              </a:extLst>
            </p:cNvPr>
            <p:cNvSpPr txBox="1"/>
            <p:nvPr/>
          </p:nvSpPr>
          <p:spPr>
            <a:xfrm>
              <a:off x="2599297" y="1414452"/>
              <a:ext cx="366942" cy="306178"/>
            </a:xfrm>
            <a:prstGeom prst="rect">
              <a:avLst/>
            </a:prstGeom>
            <a:noFill/>
          </p:spPr>
          <p:txBody>
            <a:bodyPr wrap="square" rtlCol="0">
              <a:spAutoFit/>
            </a:bodyPr>
            <a:lstStyle/>
            <a:p>
              <a:pPr algn="ctr"/>
              <a:endParaRPr lang="zh-CN" altLang="en-US" sz="1335" dirty="0">
                <a:solidFill>
                  <a:srgbClr val="FFFFFF"/>
                </a:solidFill>
                <a:latin typeface="方正苏新诗柳楷简体" panose="02000000000000000000" pitchFamily="2" charset="-122"/>
                <a:ea typeface="方正苏新诗柳楷简体" panose="02000000000000000000" pitchFamily="2" charset="-122"/>
              </a:endParaRPr>
            </a:p>
          </p:txBody>
        </p:sp>
      </p:grpSp>
    </p:spTree>
    <p:extLst>
      <p:ext uri="{BB962C8B-B14F-4D97-AF65-F5344CB8AC3E}">
        <p14:creationId xmlns:p14="http://schemas.microsoft.com/office/powerpoint/2010/main" val="1223044483"/>
      </p:ext>
    </p:extLst>
  </p:cSld>
  <p:clrMapOvr>
    <a:masterClrMapping/>
  </p:clrMapOvr>
  <mc:AlternateContent xmlns:mc="http://schemas.openxmlformats.org/markup-compatibility/2006" xmlns:p14="http://schemas.microsoft.com/office/powerpoint/2010/main">
    <mc:Choice Requires="p14">
      <p:transition spd="slow" p14:dur="900" advClick="0" advTm="5000">
        <p14:warp dir="in"/>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par>
                                <p:cTn id="8" presetID="47"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1000"/>
                                        <p:tgtEl>
                                          <p:spTgt spid="3"/>
                                        </p:tgtEl>
                                      </p:cBhvr>
                                    </p:animEffect>
                                    <p:anim calcmode="lin" valueType="num">
                                      <p:cBhvr>
                                        <p:cTn id="11" dur="1000" fill="hold"/>
                                        <p:tgtEl>
                                          <p:spTgt spid="3"/>
                                        </p:tgtEl>
                                        <p:attrNameLst>
                                          <p:attrName>ppt_x</p:attrName>
                                        </p:attrNameLst>
                                      </p:cBhvr>
                                      <p:tavLst>
                                        <p:tav tm="0">
                                          <p:val>
                                            <p:strVal val="#ppt_x"/>
                                          </p:val>
                                        </p:tav>
                                        <p:tav tm="100000">
                                          <p:val>
                                            <p:strVal val="#ppt_x"/>
                                          </p:val>
                                        </p:tav>
                                      </p:tavLst>
                                    </p:anim>
                                    <p:anim calcmode="lin" valueType="num">
                                      <p:cBhvr>
                                        <p:cTn id="12" dur="1000" fill="hold"/>
                                        <p:tgtEl>
                                          <p:spTgt spid="3"/>
                                        </p:tgtEl>
                                        <p:attrNameLst>
                                          <p:attrName>ppt_y</p:attrName>
                                        </p:attrNameLst>
                                      </p:cBhvr>
                                      <p:tavLst>
                                        <p:tav tm="0">
                                          <p:val>
                                            <p:strVal val="#ppt_y-.1"/>
                                          </p:val>
                                        </p:tav>
                                        <p:tav tm="100000">
                                          <p:val>
                                            <p:strVal val="#ppt_y"/>
                                          </p:val>
                                        </p:tav>
                                      </p:tavLst>
                                    </p:anim>
                                  </p:childTnLst>
                                </p:cTn>
                              </p:par>
                              <p:par>
                                <p:cTn id="13" presetID="42" presetClass="entr" presetSubtype="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1000"/>
                                        <p:tgtEl>
                                          <p:spTgt spid="4"/>
                                        </p:tgtEl>
                                      </p:cBhvr>
                                    </p:animEffect>
                                    <p:anim calcmode="lin" valueType="num">
                                      <p:cBhvr>
                                        <p:cTn id="16" dur="1000" fill="hold"/>
                                        <p:tgtEl>
                                          <p:spTgt spid="4"/>
                                        </p:tgtEl>
                                        <p:attrNameLst>
                                          <p:attrName>ppt_x</p:attrName>
                                        </p:attrNameLst>
                                      </p:cBhvr>
                                      <p:tavLst>
                                        <p:tav tm="0">
                                          <p:val>
                                            <p:strVal val="#ppt_x"/>
                                          </p:val>
                                        </p:tav>
                                        <p:tav tm="100000">
                                          <p:val>
                                            <p:strVal val="#ppt_x"/>
                                          </p:val>
                                        </p:tav>
                                      </p:tavLst>
                                    </p:anim>
                                    <p:anim calcmode="lin" valueType="num">
                                      <p:cBhvr>
                                        <p:cTn id="17" dur="1000" fill="hold"/>
                                        <p:tgtEl>
                                          <p:spTgt spid="4"/>
                                        </p:tgtEl>
                                        <p:attrNameLst>
                                          <p:attrName>ppt_y</p:attrName>
                                        </p:attrNameLst>
                                      </p:cBhvr>
                                      <p:tavLst>
                                        <p:tav tm="0">
                                          <p:val>
                                            <p:strVal val="#ppt_y+.1"/>
                                          </p:val>
                                        </p:tav>
                                        <p:tav tm="100000">
                                          <p:val>
                                            <p:strVal val="#ppt_y"/>
                                          </p:val>
                                        </p:tav>
                                      </p:tavLst>
                                    </p:anim>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3" grpId="0"/>
      <p:bldP spid="4"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矩形 30"/>
          <p:cNvSpPr/>
          <p:nvPr/>
        </p:nvSpPr>
        <p:spPr>
          <a:xfrm>
            <a:off x="145869" y="0"/>
            <a:ext cx="5785374" cy="769441"/>
          </a:xfrm>
          <a:prstGeom prst="rect">
            <a:avLst/>
          </a:prstGeom>
        </p:spPr>
        <p:txBody>
          <a:bodyPr wrap="square">
            <a:spAutoFit/>
          </a:bodyPr>
          <a:lstStyle/>
          <a:p>
            <a:pPr>
              <a:defRPr/>
            </a:pPr>
            <a:r>
              <a:rPr lang="en-US" altLang="zh-CN" sz="4400" b="1" kern="100" dirty="0">
                <a:latin typeface="等线 Light" panose="02010600030101010101" pitchFamily="2" charset="-122"/>
                <a:ea typeface="等线 Light" panose="02010600030101010101" pitchFamily="2" charset="-122"/>
                <a:cs typeface="Times New Roman" panose="02020603050405020304" pitchFamily="18" charset="0"/>
              </a:rPr>
              <a:t>3.</a:t>
            </a:r>
            <a:r>
              <a:rPr lang="zh-CN" altLang="en-US" sz="4400" b="1" kern="100" dirty="0">
                <a:latin typeface="等线 Light" panose="02010600030101010101" pitchFamily="2" charset="-122"/>
                <a:ea typeface="等线 Light" panose="02010600030101010101" pitchFamily="2" charset="-122"/>
                <a:cs typeface="Times New Roman" panose="02020603050405020304" pitchFamily="18" charset="0"/>
              </a:rPr>
              <a:t>边界值分析</a:t>
            </a:r>
          </a:p>
        </p:txBody>
      </p:sp>
      <p:sp>
        <p:nvSpPr>
          <p:cNvPr id="2" name="矩形 1"/>
          <p:cNvSpPr/>
          <p:nvPr/>
        </p:nvSpPr>
        <p:spPr>
          <a:xfrm>
            <a:off x="325394" y="1040356"/>
            <a:ext cx="10437341" cy="4606389"/>
          </a:xfrm>
          <a:prstGeom prst="rect">
            <a:avLst/>
          </a:prstGeom>
        </p:spPr>
        <p:txBody>
          <a:bodyPr wrap="square">
            <a:spAutoFit/>
          </a:bodyPr>
          <a:lstStyle/>
          <a:p>
            <a:pPr fontAlgn="base">
              <a:lnSpc>
                <a:spcPts val="3200"/>
              </a:lnSpc>
              <a:spcBef>
                <a:spcPct val="0"/>
              </a:spcBef>
              <a:spcAft>
                <a:spcPct val="0"/>
              </a:spcAft>
              <a:defRPr/>
            </a:pPr>
            <a:r>
              <a:rPr lang="zh-CN" altLang="en-US" dirty="0">
                <a:solidFill>
                  <a:prstClr val="black"/>
                </a:solidFill>
                <a:latin typeface="宋体" panose="02010600030101010101" pitchFamily="2" charset="-122"/>
              </a:rPr>
              <a:t>（</a:t>
            </a:r>
            <a:r>
              <a:rPr lang="en-US" altLang="zh-CN" sz="2400" dirty="0">
                <a:solidFill>
                  <a:prstClr val="black"/>
                </a:solidFill>
                <a:latin typeface="宋体" panose="02010600030101010101" pitchFamily="2" charset="-122"/>
              </a:rPr>
              <a:t>1</a:t>
            </a:r>
            <a:r>
              <a:rPr lang="zh-CN" altLang="en-US" sz="2400" dirty="0">
                <a:solidFill>
                  <a:prstClr val="black"/>
                </a:solidFill>
                <a:latin typeface="宋体" panose="02010600030101010101" pitchFamily="2" charset="-122"/>
              </a:rPr>
              <a:t>）边界值分析方法的考虑：</a:t>
            </a:r>
          </a:p>
          <a:p>
            <a:pPr fontAlgn="base">
              <a:lnSpc>
                <a:spcPts val="3200"/>
              </a:lnSpc>
              <a:spcBef>
                <a:spcPct val="0"/>
              </a:spcBef>
              <a:spcAft>
                <a:spcPct val="0"/>
              </a:spcAft>
              <a:defRPr/>
            </a:pPr>
            <a:r>
              <a:rPr lang="zh-CN" altLang="en-US" sz="2400" dirty="0">
                <a:solidFill>
                  <a:prstClr val="black"/>
                </a:solidFill>
                <a:latin typeface="宋体" panose="02010600030101010101" pitchFamily="2" charset="-122"/>
              </a:rPr>
              <a:t>长期的测试工作经验告诉我们，大量的错误是发生在输入或输出范围的边界上，而不是发生在输入输出范围的内部</a:t>
            </a:r>
            <a:r>
              <a:rPr lang="en-US" altLang="zh-CN" sz="2400" dirty="0">
                <a:solidFill>
                  <a:prstClr val="black"/>
                </a:solidFill>
                <a:latin typeface="宋体" panose="02010600030101010101" pitchFamily="2" charset="-122"/>
              </a:rPr>
              <a:t>.</a:t>
            </a:r>
            <a:r>
              <a:rPr lang="zh-CN" altLang="en-US" sz="2400" dirty="0">
                <a:solidFill>
                  <a:prstClr val="black"/>
                </a:solidFill>
                <a:latin typeface="宋体" panose="02010600030101010101" pitchFamily="2" charset="-122"/>
              </a:rPr>
              <a:t>因此针对各种边界情况设计测试用例，可以查出更多的错误。</a:t>
            </a:r>
          </a:p>
          <a:p>
            <a:pPr fontAlgn="base">
              <a:lnSpc>
                <a:spcPts val="3200"/>
              </a:lnSpc>
              <a:spcBef>
                <a:spcPct val="0"/>
              </a:spcBef>
              <a:spcAft>
                <a:spcPct val="0"/>
              </a:spcAft>
              <a:defRPr/>
            </a:pPr>
            <a:r>
              <a:rPr lang="zh-CN" altLang="en-US" sz="2400" dirty="0">
                <a:solidFill>
                  <a:prstClr val="black"/>
                </a:solidFill>
                <a:latin typeface="宋体" panose="02010600030101010101" pitchFamily="2" charset="-122"/>
              </a:rPr>
              <a:t>使用边界值分析方法设计测试用例，首先应确定边界情况</a:t>
            </a:r>
            <a:r>
              <a:rPr lang="en-US" altLang="zh-CN" sz="2400" dirty="0">
                <a:solidFill>
                  <a:prstClr val="black"/>
                </a:solidFill>
                <a:latin typeface="宋体" panose="02010600030101010101" pitchFamily="2" charset="-122"/>
              </a:rPr>
              <a:t>.</a:t>
            </a:r>
            <a:r>
              <a:rPr lang="zh-CN" altLang="en-US" sz="2400" dirty="0">
                <a:solidFill>
                  <a:prstClr val="black"/>
                </a:solidFill>
                <a:latin typeface="宋体" panose="02010600030101010101" pitchFamily="2" charset="-122"/>
              </a:rPr>
              <a:t>通常输入和输出等价类的边界，就是应着重测试的边界情况</a:t>
            </a:r>
            <a:r>
              <a:rPr lang="en-US" altLang="zh-CN" sz="2400" dirty="0">
                <a:solidFill>
                  <a:prstClr val="black"/>
                </a:solidFill>
                <a:latin typeface="宋体" panose="02010600030101010101" pitchFamily="2" charset="-122"/>
              </a:rPr>
              <a:t>.</a:t>
            </a:r>
            <a:r>
              <a:rPr lang="zh-CN" altLang="en-US" sz="2400" dirty="0">
                <a:solidFill>
                  <a:prstClr val="black"/>
                </a:solidFill>
                <a:latin typeface="宋体" panose="02010600030101010101" pitchFamily="2" charset="-122"/>
              </a:rPr>
              <a:t>应当选取正好等于，刚刚大于或刚刚小于边界的值作为测试数据，而不是选取等价类中的典型值或任意值作为测试数据。</a:t>
            </a:r>
            <a:endParaRPr lang="en-US" altLang="zh-CN" sz="2400" dirty="0">
              <a:solidFill>
                <a:prstClr val="black"/>
              </a:solidFill>
              <a:latin typeface="宋体" panose="02010600030101010101" pitchFamily="2" charset="-122"/>
            </a:endParaRPr>
          </a:p>
          <a:p>
            <a:pPr fontAlgn="base">
              <a:lnSpc>
                <a:spcPts val="3200"/>
              </a:lnSpc>
              <a:spcBef>
                <a:spcPct val="0"/>
              </a:spcBef>
              <a:spcAft>
                <a:spcPct val="0"/>
              </a:spcAft>
              <a:defRPr/>
            </a:pPr>
            <a:r>
              <a:rPr lang="zh-CN" altLang="en-US" sz="2400" dirty="0">
                <a:solidFill>
                  <a:prstClr val="black"/>
                </a:solidFill>
                <a:latin typeface="宋体" panose="02010600030101010101" pitchFamily="2" charset="-122"/>
              </a:rPr>
              <a:t>边界值分析是通过选择等价类边界的测试用例。边界值分析法不仅重视输入条件边界，而且也必须考虑输出域边界。它是对等价类划分方法的补充。</a:t>
            </a:r>
            <a:endParaRPr lang="en-US" altLang="zh-CN" sz="2400" dirty="0">
              <a:solidFill>
                <a:prstClr val="black"/>
              </a:solidFill>
              <a:latin typeface="宋体" panose="02010600030101010101" pitchFamily="2" charset="-122"/>
            </a:endParaRPr>
          </a:p>
          <a:p>
            <a:pPr fontAlgn="base">
              <a:lnSpc>
                <a:spcPts val="3200"/>
              </a:lnSpc>
              <a:spcBef>
                <a:spcPct val="0"/>
              </a:spcBef>
              <a:spcAft>
                <a:spcPct val="0"/>
              </a:spcAft>
              <a:defRPr/>
            </a:pPr>
            <a:r>
              <a:rPr lang="en-US" altLang="zh-CN" sz="2400" b="1" dirty="0">
                <a:solidFill>
                  <a:prstClr val="black"/>
                </a:solidFill>
                <a:latin typeface="宋体" panose="02010600030101010101" pitchFamily="2" charset="-122"/>
              </a:rPr>
              <a:t>   </a:t>
            </a:r>
            <a:r>
              <a:rPr lang="zh-CN" altLang="zh-CN" sz="2400" b="1" dirty="0">
                <a:solidFill>
                  <a:prstClr val="black"/>
                </a:solidFill>
                <a:latin typeface="宋体" panose="02010600030101010101" pitchFamily="2" charset="-122"/>
              </a:rPr>
              <a:t>通常设计测试方案时总是联合使用等价划分和边界值分析两种技术</a:t>
            </a:r>
            <a:r>
              <a:rPr lang="zh-CN" altLang="zh-CN" sz="2400" dirty="0">
                <a:solidFill>
                  <a:prstClr val="black"/>
                </a:solidFill>
                <a:latin typeface="宋体" panose="02010600030101010101" pitchFamily="2" charset="-122"/>
              </a:rPr>
              <a:t>。</a:t>
            </a:r>
          </a:p>
        </p:txBody>
      </p:sp>
      <p:grpSp>
        <p:nvGrpSpPr>
          <p:cNvPr id="5" name="千图PPT彼岸天：ID 8661124库_组合 1">
            <a:extLst>
              <a:ext uri="{FF2B5EF4-FFF2-40B4-BE49-F238E27FC236}">
                <a16:creationId xmlns:a16="http://schemas.microsoft.com/office/drawing/2014/main" id="{E2A033B7-48F5-4114-B18E-E0A02E364EE4}"/>
              </a:ext>
            </a:extLst>
          </p:cNvPr>
          <p:cNvGrpSpPr/>
          <p:nvPr>
            <p:custDataLst>
              <p:tags r:id="rId1"/>
            </p:custDataLst>
          </p:nvPr>
        </p:nvGrpSpPr>
        <p:grpSpPr>
          <a:xfrm>
            <a:off x="10667729" y="5504582"/>
            <a:ext cx="1297730" cy="1140940"/>
            <a:chOff x="3894540" y="1555501"/>
            <a:chExt cx="4402924" cy="4412221"/>
          </a:xfrm>
        </p:grpSpPr>
        <p:sp>
          <p:nvSpPr>
            <p:cNvPr id="6" name="Freeform: Shape 3">
              <a:extLst>
                <a:ext uri="{FF2B5EF4-FFF2-40B4-BE49-F238E27FC236}">
                  <a16:creationId xmlns:a16="http://schemas.microsoft.com/office/drawing/2014/main" id="{CC7C8F27-5798-4486-B179-37F8FD0D424E}"/>
                </a:ext>
              </a:extLst>
            </p:cNvPr>
            <p:cNvSpPr>
              <a:spLocks/>
            </p:cNvSpPr>
            <p:nvPr/>
          </p:nvSpPr>
          <p:spPr bwMode="auto">
            <a:xfrm>
              <a:off x="3894540" y="1562475"/>
              <a:ext cx="2622227" cy="2213084"/>
            </a:xfrm>
            <a:custGeom>
              <a:avLst/>
              <a:gdLst/>
              <a:ahLst/>
              <a:cxnLst>
                <a:cxn ang="0">
                  <a:pos x="372" y="215"/>
                </a:cxn>
                <a:cxn ang="0">
                  <a:pos x="372" y="215"/>
                </a:cxn>
                <a:cxn ang="0">
                  <a:pos x="260" y="262"/>
                </a:cxn>
                <a:cxn ang="0">
                  <a:pos x="214" y="373"/>
                </a:cxn>
                <a:cxn ang="0">
                  <a:pos x="214" y="375"/>
                </a:cxn>
                <a:cxn ang="0">
                  <a:pos x="158" y="375"/>
                </a:cxn>
                <a:cxn ang="0">
                  <a:pos x="167" y="368"/>
                </a:cxn>
                <a:cxn ang="0">
                  <a:pos x="179" y="340"/>
                </a:cxn>
                <a:cxn ang="0">
                  <a:pos x="167" y="311"/>
                </a:cxn>
                <a:cxn ang="0">
                  <a:pos x="138" y="299"/>
                </a:cxn>
                <a:cxn ang="0">
                  <a:pos x="109" y="311"/>
                </a:cxn>
                <a:cxn ang="0">
                  <a:pos x="97" y="340"/>
                </a:cxn>
                <a:cxn ang="0">
                  <a:pos x="109" y="368"/>
                </a:cxn>
                <a:cxn ang="0">
                  <a:pos x="118" y="375"/>
                </a:cxn>
                <a:cxn ang="0">
                  <a:pos x="61" y="375"/>
                </a:cxn>
                <a:cxn ang="0">
                  <a:pos x="61" y="373"/>
                </a:cxn>
                <a:cxn ang="0">
                  <a:pos x="61" y="367"/>
                </a:cxn>
                <a:cxn ang="0">
                  <a:pos x="62" y="342"/>
                </a:cxn>
                <a:cxn ang="0">
                  <a:pos x="0" y="307"/>
                </a:cxn>
                <a:cxn ang="0">
                  <a:pos x="17" y="243"/>
                </a:cxn>
                <a:cxn ang="0">
                  <a:pos x="86" y="247"/>
                </a:cxn>
                <a:cxn ang="0">
                  <a:pos x="119" y="191"/>
                </a:cxn>
                <a:cxn ang="0">
                  <a:pos x="85" y="127"/>
                </a:cxn>
                <a:cxn ang="0">
                  <a:pos x="106" y="105"/>
                </a:cxn>
                <a:cxn ang="0">
                  <a:pos x="128" y="84"/>
                </a:cxn>
                <a:cxn ang="0">
                  <a:pos x="188" y="120"/>
                </a:cxn>
                <a:cxn ang="0">
                  <a:pos x="243" y="88"/>
                </a:cxn>
                <a:cxn ang="0">
                  <a:pos x="243" y="16"/>
                </a:cxn>
                <a:cxn ang="0">
                  <a:pos x="303" y="0"/>
                </a:cxn>
                <a:cxn ang="0">
                  <a:pos x="339" y="62"/>
                </a:cxn>
                <a:cxn ang="0">
                  <a:pos x="372" y="60"/>
                </a:cxn>
                <a:cxn ang="0">
                  <a:pos x="372" y="121"/>
                </a:cxn>
                <a:cxn ang="0">
                  <a:pos x="375" y="117"/>
                </a:cxn>
                <a:cxn ang="0">
                  <a:pos x="404" y="105"/>
                </a:cxn>
                <a:cxn ang="0">
                  <a:pos x="433" y="117"/>
                </a:cxn>
                <a:cxn ang="0">
                  <a:pos x="445" y="145"/>
                </a:cxn>
                <a:cxn ang="0">
                  <a:pos x="433" y="174"/>
                </a:cxn>
                <a:cxn ang="0">
                  <a:pos x="404" y="186"/>
                </a:cxn>
                <a:cxn ang="0">
                  <a:pos x="375" y="174"/>
                </a:cxn>
                <a:cxn ang="0">
                  <a:pos x="372" y="170"/>
                </a:cxn>
                <a:cxn ang="0">
                  <a:pos x="372" y="215"/>
                </a:cxn>
              </a:cxnLst>
              <a:rect l="0" t="0" r="r" b="b"/>
              <a:pathLst>
                <a:path w="445" h="375">
                  <a:moveTo>
                    <a:pt x="372" y="215"/>
                  </a:moveTo>
                  <a:cubicBezTo>
                    <a:pt x="372" y="215"/>
                    <a:pt x="372" y="215"/>
                    <a:pt x="372" y="215"/>
                  </a:cubicBezTo>
                  <a:cubicBezTo>
                    <a:pt x="328" y="215"/>
                    <a:pt x="291" y="231"/>
                    <a:pt x="260" y="262"/>
                  </a:cubicBezTo>
                  <a:cubicBezTo>
                    <a:pt x="229" y="292"/>
                    <a:pt x="214" y="330"/>
                    <a:pt x="214" y="373"/>
                  </a:cubicBezTo>
                  <a:cubicBezTo>
                    <a:pt x="214" y="374"/>
                    <a:pt x="214" y="375"/>
                    <a:pt x="214" y="375"/>
                  </a:cubicBezTo>
                  <a:cubicBezTo>
                    <a:pt x="158" y="375"/>
                    <a:pt x="158" y="375"/>
                    <a:pt x="158" y="375"/>
                  </a:cubicBezTo>
                  <a:cubicBezTo>
                    <a:pt x="161" y="373"/>
                    <a:pt x="164" y="371"/>
                    <a:pt x="167" y="368"/>
                  </a:cubicBezTo>
                  <a:cubicBezTo>
                    <a:pt x="175" y="360"/>
                    <a:pt x="179" y="351"/>
                    <a:pt x="179" y="340"/>
                  </a:cubicBezTo>
                  <a:cubicBezTo>
                    <a:pt x="179" y="328"/>
                    <a:pt x="175" y="319"/>
                    <a:pt x="167" y="311"/>
                  </a:cubicBezTo>
                  <a:cubicBezTo>
                    <a:pt x="159" y="303"/>
                    <a:pt x="149" y="299"/>
                    <a:pt x="138" y="299"/>
                  </a:cubicBezTo>
                  <a:cubicBezTo>
                    <a:pt x="127" y="299"/>
                    <a:pt x="117" y="303"/>
                    <a:pt x="109" y="311"/>
                  </a:cubicBezTo>
                  <a:cubicBezTo>
                    <a:pt x="101" y="319"/>
                    <a:pt x="97" y="328"/>
                    <a:pt x="97" y="340"/>
                  </a:cubicBezTo>
                  <a:cubicBezTo>
                    <a:pt x="97" y="351"/>
                    <a:pt x="101" y="360"/>
                    <a:pt x="109" y="368"/>
                  </a:cubicBezTo>
                  <a:cubicBezTo>
                    <a:pt x="112" y="371"/>
                    <a:pt x="115" y="373"/>
                    <a:pt x="118" y="375"/>
                  </a:cubicBezTo>
                  <a:cubicBezTo>
                    <a:pt x="61" y="375"/>
                    <a:pt x="61" y="375"/>
                    <a:pt x="61" y="375"/>
                  </a:cubicBezTo>
                  <a:cubicBezTo>
                    <a:pt x="61" y="374"/>
                    <a:pt x="61" y="374"/>
                    <a:pt x="61" y="373"/>
                  </a:cubicBezTo>
                  <a:cubicBezTo>
                    <a:pt x="61" y="371"/>
                    <a:pt x="61" y="369"/>
                    <a:pt x="61" y="367"/>
                  </a:cubicBezTo>
                  <a:cubicBezTo>
                    <a:pt x="61" y="359"/>
                    <a:pt x="62" y="350"/>
                    <a:pt x="62" y="342"/>
                  </a:cubicBezTo>
                  <a:cubicBezTo>
                    <a:pt x="0" y="307"/>
                    <a:pt x="0" y="307"/>
                    <a:pt x="0" y="307"/>
                  </a:cubicBezTo>
                  <a:cubicBezTo>
                    <a:pt x="4" y="285"/>
                    <a:pt x="9" y="263"/>
                    <a:pt x="17" y="243"/>
                  </a:cubicBezTo>
                  <a:cubicBezTo>
                    <a:pt x="86" y="247"/>
                    <a:pt x="86" y="247"/>
                    <a:pt x="86" y="247"/>
                  </a:cubicBezTo>
                  <a:cubicBezTo>
                    <a:pt x="95" y="227"/>
                    <a:pt x="106" y="209"/>
                    <a:pt x="119" y="191"/>
                  </a:cubicBezTo>
                  <a:cubicBezTo>
                    <a:pt x="85" y="127"/>
                    <a:pt x="85" y="127"/>
                    <a:pt x="85" y="127"/>
                  </a:cubicBezTo>
                  <a:cubicBezTo>
                    <a:pt x="92" y="120"/>
                    <a:pt x="99" y="112"/>
                    <a:pt x="106" y="105"/>
                  </a:cubicBezTo>
                  <a:cubicBezTo>
                    <a:pt x="113" y="98"/>
                    <a:pt x="120" y="91"/>
                    <a:pt x="128" y="84"/>
                  </a:cubicBezTo>
                  <a:cubicBezTo>
                    <a:pt x="188" y="120"/>
                    <a:pt x="188" y="120"/>
                    <a:pt x="188" y="120"/>
                  </a:cubicBezTo>
                  <a:cubicBezTo>
                    <a:pt x="206" y="107"/>
                    <a:pt x="224" y="96"/>
                    <a:pt x="243" y="88"/>
                  </a:cubicBezTo>
                  <a:cubicBezTo>
                    <a:pt x="243" y="16"/>
                    <a:pt x="243" y="16"/>
                    <a:pt x="243" y="16"/>
                  </a:cubicBezTo>
                  <a:cubicBezTo>
                    <a:pt x="262" y="9"/>
                    <a:pt x="283" y="4"/>
                    <a:pt x="303" y="0"/>
                  </a:cubicBezTo>
                  <a:cubicBezTo>
                    <a:pt x="339" y="62"/>
                    <a:pt x="339" y="62"/>
                    <a:pt x="339" y="62"/>
                  </a:cubicBezTo>
                  <a:cubicBezTo>
                    <a:pt x="350" y="61"/>
                    <a:pt x="361" y="60"/>
                    <a:pt x="372" y="60"/>
                  </a:cubicBezTo>
                  <a:cubicBezTo>
                    <a:pt x="372" y="121"/>
                    <a:pt x="372" y="121"/>
                    <a:pt x="372" y="121"/>
                  </a:cubicBezTo>
                  <a:cubicBezTo>
                    <a:pt x="373" y="119"/>
                    <a:pt x="374" y="118"/>
                    <a:pt x="375" y="117"/>
                  </a:cubicBezTo>
                  <a:cubicBezTo>
                    <a:pt x="383" y="109"/>
                    <a:pt x="393" y="105"/>
                    <a:pt x="404" y="105"/>
                  </a:cubicBezTo>
                  <a:cubicBezTo>
                    <a:pt x="415" y="105"/>
                    <a:pt x="425" y="109"/>
                    <a:pt x="433" y="117"/>
                  </a:cubicBezTo>
                  <a:cubicBezTo>
                    <a:pt x="441" y="125"/>
                    <a:pt x="445" y="134"/>
                    <a:pt x="445" y="145"/>
                  </a:cubicBezTo>
                  <a:cubicBezTo>
                    <a:pt x="445" y="157"/>
                    <a:pt x="441" y="166"/>
                    <a:pt x="433" y="174"/>
                  </a:cubicBezTo>
                  <a:cubicBezTo>
                    <a:pt x="425" y="182"/>
                    <a:pt x="415" y="186"/>
                    <a:pt x="404" y="186"/>
                  </a:cubicBezTo>
                  <a:cubicBezTo>
                    <a:pt x="393" y="186"/>
                    <a:pt x="383" y="182"/>
                    <a:pt x="375" y="174"/>
                  </a:cubicBezTo>
                  <a:cubicBezTo>
                    <a:pt x="374" y="173"/>
                    <a:pt x="373" y="172"/>
                    <a:pt x="372" y="170"/>
                  </a:cubicBezTo>
                  <a:lnTo>
                    <a:pt x="372" y="215"/>
                  </a:lnTo>
                  <a:close/>
                </a:path>
              </a:pathLst>
            </a:custGeom>
            <a:solidFill>
              <a:schemeClr val="accent2"/>
            </a:solidFill>
            <a:ln w="19050">
              <a:solidFill>
                <a:schemeClr val="bg1"/>
              </a:solidFill>
              <a:round/>
              <a:headEnd/>
              <a:tailEnd/>
            </a:ln>
          </p:spPr>
          <p:txBody>
            <a:bodyPr anchor="ctr"/>
            <a:lstStyle/>
            <a:p>
              <a:pPr algn="ctr"/>
              <a:endParaRPr/>
            </a:p>
          </p:txBody>
        </p:sp>
        <p:sp>
          <p:nvSpPr>
            <p:cNvPr id="7" name="Freeform: Shape 4">
              <a:extLst>
                <a:ext uri="{FF2B5EF4-FFF2-40B4-BE49-F238E27FC236}">
                  <a16:creationId xmlns:a16="http://schemas.microsoft.com/office/drawing/2014/main" id="{EA0889F3-9C19-4C81-B89C-3B895099B88C}"/>
                </a:ext>
              </a:extLst>
            </p:cNvPr>
            <p:cNvSpPr>
              <a:spLocks/>
            </p:cNvSpPr>
            <p:nvPr/>
          </p:nvSpPr>
          <p:spPr bwMode="auto">
            <a:xfrm>
              <a:off x="6086701" y="1555501"/>
              <a:ext cx="2203787" cy="2633849"/>
            </a:xfrm>
            <a:custGeom>
              <a:avLst/>
              <a:gdLst/>
              <a:ahLst/>
              <a:cxnLst>
                <a:cxn ang="0">
                  <a:pos x="314" y="376"/>
                </a:cxn>
                <a:cxn ang="0">
                  <a:pos x="256" y="376"/>
                </a:cxn>
                <a:cxn ang="0">
                  <a:pos x="257" y="377"/>
                </a:cxn>
                <a:cxn ang="0">
                  <a:pos x="269" y="406"/>
                </a:cxn>
                <a:cxn ang="0">
                  <a:pos x="257" y="434"/>
                </a:cxn>
                <a:cxn ang="0">
                  <a:pos x="228" y="446"/>
                </a:cxn>
                <a:cxn ang="0">
                  <a:pos x="200" y="434"/>
                </a:cxn>
                <a:cxn ang="0">
                  <a:pos x="188" y="406"/>
                </a:cxn>
                <a:cxn ang="0">
                  <a:pos x="200" y="377"/>
                </a:cxn>
                <a:cxn ang="0">
                  <a:pos x="200" y="376"/>
                </a:cxn>
                <a:cxn ang="0">
                  <a:pos x="158" y="376"/>
                </a:cxn>
                <a:cxn ang="0">
                  <a:pos x="158" y="374"/>
                </a:cxn>
                <a:cxn ang="0">
                  <a:pos x="111" y="263"/>
                </a:cxn>
                <a:cxn ang="0">
                  <a:pos x="0" y="216"/>
                </a:cxn>
                <a:cxn ang="0">
                  <a:pos x="0" y="171"/>
                </a:cxn>
                <a:cxn ang="0">
                  <a:pos x="3" y="175"/>
                </a:cxn>
                <a:cxn ang="0">
                  <a:pos x="32" y="187"/>
                </a:cxn>
                <a:cxn ang="0">
                  <a:pos x="61" y="175"/>
                </a:cxn>
                <a:cxn ang="0">
                  <a:pos x="73" y="146"/>
                </a:cxn>
                <a:cxn ang="0">
                  <a:pos x="61" y="118"/>
                </a:cxn>
                <a:cxn ang="0">
                  <a:pos x="32" y="106"/>
                </a:cxn>
                <a:cxn ang="0">
                  <a:pos x="3" y="118"/>
                </a:cxn>
                <a:cxn ang="0">
                  <a:pos x="0" y="122"/>
                </a:cxn>
                <a:cxn ang="0">
                  <a:pos x="0" y="61"/>
                </a:cxn>
                <a:cxn ang="0">
                  <a:pos x="2" y="61"/>
                </a:cxn>
                <a:cxn ang="0">
                  <a:pos x="32" y="62"/>
                </a:cxn>
                <a:cxn ang="0">
                  <a:pos x="67" y="0"/>
                </a:cxn>
                <a:cxn ang="0">
                  <a:pos x="126" y="15"/>
                </a:cxn>
                <a:cxn ang="0">
                  <a:pos x="126" y="86"/>
                </a:cxn>
                <a:cxn ang="0">
                  <a:pos x="186" y="120"/>
                </a:cxn>
                <a:cxn ang="0">
                  <a:pos x="246" y="84"/>
                </a:cxn>
                <a:cxn ang="0">
                  <a:pos x="270" y="106"/>
                </a:cxn>
                <a:cxn ang="0">
                  <a:pos x="288" y="126"/>
                </a:cxn>
                <a:cxn ang="0">
                  <a:pos x="252" y="186"/>
                </a:cxn>
                <a:cxn ang="0">
                  <a:pos x="288" y="244"/>
                </a:cxn>
                <a:cxn ang="0">
                  <a:pos x="359" y="244"/>
                </a:cxn>
                <a:cxn ang="0">
                  <a:pos x="374" y="301"/>
                </a:cxn>
                <a:cxn ang="0">
                  <a:pos x="313" y="341"/>
                </a:cxn>
                <a:cxn ang="0">
                  <a:pos x="314" y="374"/>
                </a:cxn>
                <a:cxn ang="0">
                  <a:pos x="314" y="376"/>
                </a:cxn>
              </a:cxnLst>
              <a:rect l="0" t="0" r="r" b="b"/>
              <a:pathLst>
                <a:path w="374" h="446">
                  <a:moveTo>
                    <a:pt x="314" y="376"/>
                  </a:moveTo>
                  <a:cubicBezTo>
                    <a:pt x="256" y="376"/>
                    <a:pt x="256" y="376"/>
                    <a:pt x="256" y="376"/>
                  </a:cubicBezTo>
                  <a:cubicBezTo>
                    <a:pt x="256" y="376"/>
                    <a:pt x="257" y="377"/>
                    <a:pt x="257" y="377"/>
                  </a:cubicBezTo>
                  <a:cubicBezTo>
                    <a:pt x="265" y="385"/>
                    <a:pt x="269" y="395"/>
                    <a:pt x="269" y="406"/>
                  </a:cubicBezTo>
                  <a:cubicBezTo>
                    <a:pt x="269" y="417"/>
                    <a:pt x="265" y="427"/>
                    <a:pt x="257" y="434"/>
                  </a:cubicBezTo>
                  <a:cubicBezTo>
                    <a:pt x="249" y="442"/>
                    <a:pt x="240" y="446"/>
                    <a:pt x="228" y="446"/>
                  </a:cubicBezTo>
                  <a:cubicBezTo>
                    <a:pt x="217" y="446"/>
                    <a:pt x="208" y="442"/>
                    <a:pt x="200" y="434"/>
                  </a:cubicBezTo>
                  <a:cubicBezTo>
                    <a:pt x="192" y="427"/>
                    <a:pt x="188" y="417"/>
                    <a:pt x="188" y="406"/>
                  </a:cubicBezTo>
                  <a:cubicBezTo>
                    <a:pt x="188" y="395"/>
                    <a:pt x="192" y="385"/>
                    <a:pt x="200" y="377"/>
                  </a:cubicBezTo>
                  <a:cubicBezTo>
                    <a:pt x="200" y="377"/>
                    <a:pt x="200" y="376"/>
                    <a:pt x="200" y="376"/>
                  </a:cubicBezTo>
                  <a:cubicBezTo>
                    <a:pt x="158" y="376"/>
                    <a:pt x="158" y="376"/>
                    <a:pt x="158" y="376"/>
                  </a:cubicBezTo>
                  <a:cubicBezTo>
                    <a:pt x="158" y="376"/>
                    <a:pt x="158" y="375"/>
                    <a:pt x="158" y="374"/>
                  </a:cubicBezTo>
                  <a:cubicBezTo>
                    <a:pt x="158" y="331"/>
                    <a:pt x="142" y="293"/>
                    <a:pt x="111" y="263"/>
                  </a:cubicBezTo>
                  <a:cubicBezTo>
                    <a:pt x="81" y="232"/>
                    <a:pt x="43" y="216"/>
                    <a:pt x="0" y="216"/>
                  </a:cubicBezTo>
                  <a:cubicBezTo>
                    <a:pt x="0" y="171"/>
                    <a:pt x="0" y="171"/>
                    <a:pt x="0" y="171"/>
                  </a:cubicBezTo>
                  <a:cubicBezTo>
                    <a:pt x="1" y="173"/>
                    <a:pt x="2" y="174"/>
                    <a:pt x="3" y="175"/>
                  </a:cubicBezTo>
                  <a:cubicBezTo>
                    <a:pt x="11" y="183"/>
                    <a:pt x="21" y="187"/>
                    <a:pt x="32" y="187"/>
                  </a:cubicBezTo>
                  <a:cubicBezTo>
                    <a:pt x="43" y="187"/>
                    <a:pt x="53" y="183"/>
                    <a:pt x="61" y="175"/>
                  </a:cubicBezTo>
                  <a:cubicBezTo>
                    <a:pt x="69" y="167"/>
                    <a:pt x="73" y="158"/>
                    <a:pt x="73" y="146"/>
                  </a:cubicBezTo>
                  <a:cubicBezTo>
                    <a:pt x="73" y="135"/>
                    <a:pt x="69" y="126"/>
                    <a:pt x="61" y="118"/>
                  </a:cubicBezTo>
                  <a:cubicBezTo>
                    <a:pt x="53" y="110"/>
                    <a:pt x="43" y="106"/>
                    <a:pt x="32" y="106"/>
                  </a:cubicBezTo>
                  <a:cubicBezTo>
                    <a:pt x="21" y="106"/>
                    <a:pt x="11" y="110"/>
                    <a:pt x="3" y="118"/>
                  </a:cubicBezTo>
                  <a:cubicBezTo>
                    <a:pt x="2" y="119"/>
                    <a:pt x="1" y="120"/>
                    <a:pt x="0" y="122"/>
                  </a:cubicBezTo>
                  <a:cubicBezTo>
                    <a:pt x="0" y="61"/>
                    <a:pt x="0" y="61"/>
                    <a:pt x="0" y="61"/>
                  </a:cubicBezTo>
                  <a:cubicBezTo>
                    <a:pt x="1" y="61"/>
                    <a:pt x="1" y="61"/>
                    <a:pt x="2" y="61"/>
                  </a:cubicBezTo>
                  <a:cubicBezTo>
                    <a:pt x="12" y="61"/>
                    <a:pt x="22" y="61"/>
                    <a:pt x="32" y="62"/>
                  </a:cubicBezTo>
                  <a:cubicBezTo>
                    <a:pt x="67" y="0"/>
                    <a:pt x="67" y="0"/>
                    <a:pt x="67" y="0"/>
                  </a:cubicBezTo>
                  <a:cubicBezTo>
                    <a:pt x="87" y="4"/>
                    <a:pt x="107" y="8"/>
                    <a:pt x="126" y="15"/>
                  </a:cubicBezTo>
                  <a:cubicBezTo>
                    <a:pt x="126" y="86"/>
                    <a:pt x="126" y="86"/>
                    <a:pt x="126" y="86"/>
                  </a:cubicBezTo>
                  <a:cubicBezTo>
                    <a:pt x="147" y="95"/>
                    <a:pt x="167" y="106"/>
                    <a:pt x="186" y="120"/>
                  </a:cubicBezTo>
                  <a:cubicBezTo>
                    <a:pt x="246" y="84"/>
                    <a:pt x="246" y="84"/>
                    <a:pt x="246" y="84"/>
                  </a:cubicBezTo>
                  <a:cubicBezTo>
                    <a:pt x="254" y="91"/>
                    <a:pt x="262" y="98"/>
                    <a:pt x="270" y="106"/>
                  </a:cubicBezTo>
                  <a:cubicBezTo>
                    <a:pt x="276" y="113"/>
                    <a:pt x="282" y="119"/>
                    <a:pt x="288" y="126"/>
                  </a:cubicBezTo>
                  <a:cubicBezTo>
                    <a:pt x="252" y="186"/>
                    <a:pt x="252" y="186"/>
                    <a:pt x="252" y="186"/>
                  </a:cubicBezTo>
                  <a:cubicBezTo>
                    <a:pt x="266" y="204"/>
                    <a:pt x="278" y="224"/>
                    <a:pt x="288" y="244"/>
                  </a:cubicBezTo>
                  <a:cubicBezTo>
                    <a:pt x="359" y="244"/>
                    <a:pt x="359" y="244"/>
                    <a:pt x="359" y="244"/>
                  </a:cubicBezTo>
                  <a:cubicBezTo>
                    <a:pt x="365" y="263"/>
                    <a:pt x="370" y="282"/>
                    <a:pt x="374" y="301"/>
                  </a:cubicBezTo>
                  <a:cubicBezTo>
                    <a:pt x="313" y="341"/>
                    <a:pt x="313" y="341"/>
                    <a:pt x="313" y="341"/>
                  </a:cubicBezTo>
                  <a:cubicBezTo>
                    <a:pt x="314" y="352"/>
                    <a:pt x="314" y="363"/>
                    <a:pt x="314" y="374"/>
                  </a:cubicBezTo>
                  <a:cubicBezTo>
                    <a:pt x="314" y="375"/>
                    <a:pt x="314" y="375"/>
                    <a:pt x="314" y="376"/>
                  </a:cubicBezTo>
                  <a:close/>
                </a:path>
              </a:pathLst>
            </a:custGeom>
            <a:solidFill>
              <a:schemeClr val="accent3"/>
            </a:solidFill>
            <a:ln w="19050">
              <a:solidFill>
                <a:schemeClr val="bg1"/>
              </a:solidFill>
              <a:round/>
              <a:headEnd/>
              <a:tailEnd/>
            </a:ln>
          </p:spPr>
          <p:txBody>
            <a:bodyPr anchor="ctr"/>
            <a:lstStyle/>
            <a:p>
              <a:pPr algn="ctr"/>
              <a:endParaRPr/>
            </a:p>
          </p:txBody>
        </p:sp>
        <p:sp>
          <p:nvSpPr>
            <p:cNvPr id="8" name="Freeform: Shape 5">
              <a:extLst>
                <a:ext uri="{FF2B5EF4-FFF2-40B4-BE49-F238E27FC236}">
                  <a16:creationId xmlns:a16="http://schemas.microsoft.com/office/drawing/2014/main" id="{6AC6BBF1-5BF0-4CC9-A46B-DB89C9EAB5F5}"/>
                </a:ext>
              </a:extLst>
            </p:cNvPr>
            <p:cNvSpPr>
              <a:spLocks/>
            </p:cNvSpPr>
            <p:nvPr/>
          </p:nvSpPr>
          <p:spPr bwMode="auto">
            <a:xfrm>
              <a:off x="5649665" y="3775559"/>
              <a:ext cx="2647799" cy="2192163"/>
            </a:xfrm>
            <a:custGeom>
              <a:avLst/>
              <a:gdLst/>
              <a:ahLst/>
              <a:cxnLst>
                <a:cxn ang="0">
                  <a:pos x="74" y="156"/>
                </a:cxn>
                <a:cxn ang="0">
                  <a:pos x="185" y="110"/>
                </a:cxn>
                <a:cxn ang="0">
                  <a:pos x="232" y="0"/>
                </a:cxn>
                <a:cxn ang="0">
                  <a:pos x="274" y="0"/>
                </a:cxn>
                <a:cxn ang="0">
                  <a:pos x="274" y="1"/>
                </a:cxn>
                <a:cxn ang="0">
                  <a:pos x="262" y="30"/>
                </a:cxn>
                <a:cxn ang="0">
                  <a:pos x="274" y="58"/>
                </a:cxn>
                <a:cxn ang="0">
                  <a:pos x="302" y="70"/>
                </a:cxn>
                <a:cxn ang="0">
                  <a:pos x="331" y="58"/>
                </a:cxn>
                <a:cxn ang="0">
                  <a:pos x="343" y="30"/>
                </a:cxn>
                <a:cxn ang="0">
                  <a:pos x="331" y="1"/>
                </a:cxn>
                <a:cxn ang="0">
                  <a:pos x="330" y="0"/>
                </a:cxn>
                <a:cxn ang="0">
                  <a:pos x="388" y="0"/>
                </a:cxn>
                <a:cxn ang="0">
                  <a:pos x="387" y="32"/>
                </a:cxn>
                <a:cxn ang="0">
                  <a:pos x="449" y="66"/>
                </a:cxn>
                <a:cxn ang="0">
                  <a:pos x="435" y="121"/>
                </a:cxn>
                <a:cxn ang="0">
                  <a:pos x="362" y="125"/>
                </a:cxn>
                <a:cxn ang="0">
                  <a:pos x="328" y="183"/>
                </a:cxn>
                <a:cxn ang="0">
                  <a:pos x="365" y="243"/>
                </a:cxn>
                <a:cxn ang="0">
                  <a:pos x="344" y="266"/>
                </a:cxn>
                <a:cxn ang="0">
                  <a:pos x="321" y="287"/>
                </a:cxn>
                <a:cxn ang="0">
                  <a:pos x="260" y="251"/>
                </a:cxn>
                <a:cxn ang="0">
                  <a:pos x="202" y="285"/>
                </a:cxn>
                <a:cxn ang="0">
                  <a:pos x="202" y="356"/>
                </a:cxn>
                <a:cxn ang="0">
                  <a:pos x="144" y="371"/>
                </a:cxn>
                <a:cxn ang="0">
                  <a:pos x="108" y="309"/>
                </a:cxn>
                <a:cxn ang="0">
                  <a:pos x="76" y="311"/>
                </a:cxn>
                <a:cxn ang="0">
                  <a:pos x="74" y="311"/>
                </a:cxn>
                <a:cxn ang="0">
                  <a:pos x="74" y="248"/>
                </a:cxn>
                <a:cxn ang="0">
                  <a:pos x="69" y="254"/>
                </a:cxn>
                <a:cxn ang="0">
                  <a:pos x="40" y="266"/>
                </a:cxn>
                <a:cxn ang="0">
                  <a:pos x="11" y="254"/>
                </a:cxn>
                <a:cxn ang="0">
                  <a:pos x="0" y="226"/>
                </a:cxn>
                <a:cxn ang="0">
                  <a:pos x="11" y="197"/>
                </a:cxn>
                <a:cxn ang="0">
                  <a:pos x="40" y="185"/>
                </a:cxn>
                <a:cxn ang="0">
                  <a:pos x="69" y="197"/>
                </a:cxn>
                <a:cxn ang="0">
                  <a:pos x="74" y="203"/>
                </a:cxn>
                <a:cxn ang="0">
                  <a:pos x="74" y="156"/>
                </a:cxn>
              </a:cxnLst>
              <a:rect l="0" t="0" r="r" b="b"/>
              <a:pathLst>
                <a:path w="449" h="371">
                  <a:moveTo>
                    <a:pt x="74" y="156"/>
                  </a:moveTo>
                  <a:cubicBezTo>
                    <a:pt x="117" y="156"/>
                    <a:pt x="155" y="141"/>
                    <a:pt x="185" y="110"/>
                  </a:cubicBezTo>
                  <a:cubicBezTo>
                    <a:pt x="216" y="80"/>
                    <a:pt x="231" y="43"/>
                    <a:pt x="232" y="0"/>
                  </a:cubicBezTo>
                  <a:cubicBezTo>
                    <a:pt x="274" y="0"/>
                    <a:pt x="274" y="0"/>
                    <a:pt x="274" y="0"/>
                  </a:cubicBezTo>
                  <a:cubicBezTo>
                    <a:pt x="274" y="0"/>
                    <a:pt x="274" y="1"/>
                    <a:pt x="274" y="1"/>
                  </a:cubicBezTo>
                  <a:cubicBezTo>
                    <a:pt x="266" y="9"/>
                    <a:pt x="262" y="19"/>
                    <a:pt x="262" y="30"/>
                  </a:cubicBezTo>
                  <a:cubicBezTo>
                    <a:pt x="262" y="41"/>
                    <a:pt x="266" y="51"/>
                    <a:pt x="274" y="58"/>
                  </a:cubicBezTo>
                  <a:cubicBezTo>
                    <a:pt x="282" y="66"/>
                    <a:pt x="291" y="70"/>
                    <a:pt x="302" y="70"/>
                  </a:cubicBezTo>
                  <a:cubicBezTo>
                    <a:pt x="314" y="70"/>
                    <a:pt x="323" y="66"/>
                    <a:pt x="331" y="58"/>
                  </a:cubicBezTo>
                  <a:cubicBezTo>
                    <a:pt x="339" y="51"/>
                    <a:pt x="343" y="41"/>
                    <a:pt x="343" y="30"/>
                  </a:cubicBezTo>
                  <a:cubicBezTo>
                    <a:pt x="343" y="19"/>
                    <a:pt x="339" y="9"/>
                    <a:pt x="331" y="1"/>
                  </a:cubicBezTo>
                  <a:cubicBezTo>
                    <a:pt x="331" y="1"/>
                    <a:pt x="330" y="0"/>
                    <a:pt x="330" y="0"/>
                  </a:cubicBezTo>
                  <a:cubicBezTo>
                    <a:pt x="388" y="0"/>
                    <a:pt x="388" y="0"/>
                    <a:pt x="388" y="0"/>
                  </a:cubicBezTo>
                  <a:cubicBezTo>
                    <a:pt x="388" y="11"/>
                    <a:pt x="388" y="22"/>
                    <a:pt x="387" y="32"/>
                  </a:cubicBezTo>
                  <a:cubicBezTo>
                    <a:pt x="449" y="66"/>
                    <a:pt x="449" y="66"/>
                    <a:pt x="449" y="66"/>
                  </a:cubicBezTo>
                  <a:cubicBezTo>
                    <a:pt x="446" y="85"/>
                    <a:pt x="441" y="103"/>
                    <a:pt x="435" y="121"/>
                  </a:cubicBezTo>
                  <a:cubicBezTo>
                    <a:pt x="362" y="125"/>
                    <a:pt x="362" y="125"/>
                    <a:pt x="362" y="125"/>
                  </a:cubicBezTo>
                  <a:cubicBezTo>
                    <a:pt x="353" y="145"/>
                    <a:pt x="342" y="164"/>
                    <a:pt x="328" y="183"/>
                  </a:cubicBezTo>
                  <a:cubicBezTo>
                    <a:pt x="365" y="243"/>
                    <a:pt x="365" y="243"/>
                    <a:pt x="365" y="243"/>
                  </a:cubicBezTo>
                  <a:cubicBezTo>
                    <a:pt x="358" y="251"/>
                    <a:pt x="351" y="258"/>
                    <a:pt x="344" y="266"/>
                  </a:cubicBezTo>
                  <a:cubicBezTo>
                    <a:pt x="336" y="273"/>
                    <a:pt x="329" y="280"/>
                    <a:pt x="321" y="287"/>
                  </a:cubicBezTo>
                  <a:cubicBezTo>
                    <a:pt x="260" y="251"/>
                    <a:pt x="260" y="251"/>
                    <a:pt x="260" y="251"/>
                  </a:cubicBezTo>
                  <a:cubicBezTo>
                    <a:pt x="241" y="265"/>
                    <a:pt x="222" y="276"/>
                    <a:pt x="202" y="285"/>
                  </a:cubicBezTo>
                  <a:cubicBezTo>
                    <a:pt x="202" y="356"/>
                    <a:pt x="202" y="356"/>
                    <a:pt x="202" y="356"/>
                  </a:cubicBezTo>
                  <a:cubicBezTo>
                    <a:pt x="183" y="363"/>
                    <a:pt x="164" y="368"/>
                    <a:pt x="144" y="371"/>
                  </a:cubicBezTo>
                  <a:cubicBezTo>
                    <a:pt x="108" y="309"/>
                    <a:pt x="108" y="309"/>
                    <a:pt x="108" y="309"/>
                  </a:cubicBezTo>
                  <a:cubicBezTo>
                    <a:pt x="97" y="310"/>
                    <a:pt x="86" y="311"/>
                    <a:pt x="76" y="311"/>
                  </a:cubicBezTo>
                  <a:cubicBezTo>
                    <a:pt x="75" y="311"/>
                    <a:pt x="75" y="311"/>
                    <a:pt x="74" y="311"/>
                  </a:cubicBezTo>
                  <a:cubicBezTo>
                    <a:pt x="74" y="248"/>
                    <a:pt x="74" y="248"/>
                    <a:pt x="74" y="248"/>
                  </a:cubicBezTo>
                  <a:cubicBezTo>
                    <a:pt x="73" y="250"/>
                    <a:pt x="71" y="252"/>
                    <a:pt x="69" y="254"/>
                  </a:cubicBezTo>
                  <a:cubicBezTo>
                    <a:pt x="61" y="262"/>
                    <a:pt x="51" y="266"/>
                    <a:pt x="40" y="266"/>
                  </a:cubicBezTo>
                  <a:cubicBezTo>
                    <a:pt x="29" y="266"/>
                    <a:pt x="19" y="262"/>
                    <a:pt x="11" y="254"/>
                  </a:cubicBezTo>
                  <a:cubicBezTo>
                    <a:pt x="4" y="247"/>
                    <a:pt x="0" y="237"/>
                    <a:pt x="0" y="226"/>
                  </a:cubicBezTo>
                  <a:cubicBezTo>
                    <a:pt x="0" y="215"/>
                    <a:pt x="4" y="205"/>
                    <a:pt x="11" y="197"/>
                  </a:cubicBezTo>
                  <a:cubicBezTo>
                    <a:pt x="19" y="189"/>
                    <a:pt x="29" y="185"/>
                    <a:pt x="40" y="185"/>
                  </a:cubicBezTo>
                  <a:cubicBezTo>
                    <a:pt x="51" y="185"/>
                    <a:pt x="61" y="189"/>
                    <a:pt x="69" y="197"/>
                  </a:cubicBezTo>
                  <a:cubicBezTo>
                    <a:pt x="71" y="199"/>
                    <a:pt x="73" y="201"/>
                    <a:pt x="74" y="203"/>
                  </a:cubicBezTo>
                  <a:lnTo>
                    <a:pt x="74" y="156"/>
                  </a:lnTo>
                  <a:close/>
                </a:path>
              </a:pathLst>
            </a:custGeom>
            <a:solidFill>
              <a:schemeClr val="accent6"/>
            </a:solidFill>
            <a:ln w="19050">
              <a:solidFill>
                <a:schemeClr val="bg1"/>
              </a:solidFill>
              <a:round/>
              <a:headEnd/>
              <a:tailEnd/>
            </a:ln>
          </p:spPr>
          <p:txBody>
            <a:bodyPr anchor="ctr"/>
            <a:lstStyle/>
            <a:p>
              <a:pPr algn="ctr"/>
              <a:endParaRPr/>
            </a:p>
          </p:txBody>
        </p:sp>
        <p:sp>
          <p:nvSpPr>
            <p:cNvPr id="9" name="Freeform: Shape 6">
              <a:extLst>
                <a:ext uri="{FF2B5EF4-FFF2-40B4-BE49-F238E27FC236}">
                  <a16:creationId xmlns:a16="http://schemas.microsoft.com/office/drawing/2014/main" id="{F0D2D66A-47FA-4103-92BA-50C6C7193CD5}"/>
                </a:ext>
              </a:extLst>
            </p:cNvPr>
            <p:cNvSpPr>
              <a:spLocks/>
            </p:cNvSpPr>
            <p:nvPr/>
          </p:nvSpPr>
          <p:spPr bwMode="auto">
            <a:xfrm>
              <a:off x="3894541" y="3326898"/>
              <a:ext cx="2192164" cy="2633849"/>
            </a:xfrm>
            <a:custGeom>
              <a:avLst/>
              <a:gdLst/>
              <a:ahLst/>
              <a:cxnLst>
                <a:cxn ang="0">
                  <a:pos x="372" y="232"/>
                </a:cxn>
                <a:cxn ang="0">
                  <a:pos x="372" y="279"/>
                </a:cxn>
                <a:cxn ang="0">
                  <a:pos x="367" y="273"/>
                </a:cxn>
                <a:cxn ang="0">
                  <a:pos x="338" y="261"/>
                </a:cxn>
                <a:cxn ang="0">
                  <a:pos x="309" y="273"/>
                </a:cxn>
                <a:cxn ang="0">
                  <a:pos x="298" y="302"/>
                </a:cxn>
                <a:cxn ang="0">
                  <a:pos x="309" y="330"/>
                </a:cxn>
                <a:cxn ang="0">
                  <a:pos x="338" y="342"/>
                </a:cxn>
                <a:cxn ang="0">
                  <a:pos x="367" y="330"/>
                </a:cxn>
                <a:cxn ang="0">
                  <a:pos x="372" y="324"/>
                </a:cxn>
                <a:cxn ang="0">
                  <a:pos x="372" y="387"/>
                </a:cxn>
                <a:cxn ang="0">
                  <a:pos x="340" y="385"/>
                </a:cxn>
                <a:cxn ang="0">
                  <a:pos x="302" y="446"/>
                </a:cxn>
                <a:cxn ang="0">
                  <a:pos x="242" y="430"/>
                </a:cxn>
                <a:cxn ang="0">
                  <a:pos x="247" y="361"/>
                </a:cxn>
                <a:cxn ang="0">
                  <a:pos x="184" y="323"/>
                </a:cxn>
                <a:cxn ang="0">
                  <a:pos x="129" y="363"/>
                </a:cxn>
                <a:cxn ang="0">
                  <a:pos x="106" y="342"/>
                </a:cxn>
                <a:cxn ang="0">
                  <a:pos x="82" y="316"/>
                </a:cxn>
                <a:cxn ang="0">
                  <a:pos x="118" y="254"/>
                </a:cxn>
                <a:cxn ang="0">
                  <a:pos x="86" y="199"/>
                </a:cxn>
                <a:cxn ang="0">
                  <a:pos x="15" y="199"/>
                </a:cxn>
                <a:cxn ang="0">
                  <a:pos x="0" y="141"/>
                </a:cxn>
                <a:cxn ang="0">
                  <a:pos x="62" y="104"/>
                </a:cxn>
                <a:cxn ang="0">
                  <a:pos x="61" y="84"/>
                </a:cxn>
                <a:cxn ang="0">
                  <a:pos x="61" y="76"/>
                </a:cxn>
                <a:cxn ang="0">
                  <a:pos x="118" y="76"/>
                </a:cxn>
                <a:cxn ang="0">
                  <a:pos x="109" y="69"/>
                </a:cxn>
                <a:cxn ang="0">
                  <a:pos x="97" y="41"/>
                </a:cxn>
                <a:cxn ang="0">
                  <a:pos x="109" y="12"/>
                </a:cxn>
                <a:cxn ang="0">
                  <a:pos x="138" y="0"/>
                </a:cxn>
                <a:cxn ang="0">
                  <a:pos x="167" y="12"/>
                </a:cxn>
                <a:cxn ang="0">
                  <a:pos x="179" y="41"/>
                </a:cxn>
                <a:cxn ang="0">
                  <a:pos x="167" y="69"/>
                </a:cxn>
                <a:cxn ang="0">
                  <a:pos x="158" y="76"/>
                </a:cxn>
                <a:cxn ang="0">
                  <a:pos x="214" y="76"/>
                </a:cxn>
                <a:cxn ang="0">
                  <a:pos x="260" y="186"/>
                </a:cxn>
                <a:cxn ang="0">
                  <a:pos x="372" y="232"/>
                </a:cxn>
                <a:cxn ang="0">
                  <a:pos x="372" y="232"/>
                </a:cxn>
              </a:cxnLst>
              <a:rect l="0" t="0" r="r" b="b"/>
              <a:pathLst>
                <a:path w="372" h="446">
                  <a:moveTo>
                    <a:pt x="372" y="232"/>
                  </a:moveTo>
                  <a:cubicBezTo>
                    <a:pt x="372" y="279"/>
                    <a:pt x="372" y="279"/>
                    <a:pt x="372" y="279"/>
                  </a:cubicBezTo>
                  <a:cubicBezTo>
                    <a:pt x="371" y="277"/>
                    <a:pt x="369" y="275"/>
                    <a:pt x="367" y="273"/>
                  </a:cubicBezTo>
                  <a:cubicBezTo>
                    <a:pt x="359" y="265"/>
                    <a:pt x="349" y="261"/>
                    <a:pt x="338" y="261"/>
                  </a:cubicBezTo>
                  <a:cubicBezTo>
                    <a:pt x="327" y="261"/>
                    <a:pt x="317" y="265"/>
                    <a:pt x="309" y="273"/>
                  </a:cubicBezTo>
                  <a:cubicBezTo>
                    <a:pt x="302" y="281"/>
                    <a:pt x="298" y="291"/>
                    <a:pt x="298" y="302"/>
                  </a:cubicBezTo>
                  <a:cubicBezTo>
                    <a:pt x="298" y="313"/>
                    <a:pt x="302" y="323"/>
                    <a:pt x="309" y="330"/>
                  </a:cubicBezTo>
                  <a:cubicBezTo>
                    <a:pt x="317" y="338"/>
                    <a:pt x="327" y="342"/>
                    <a:pt x="338" y="342"/>
                  </a:cubicBezTo>
                  <a:cubicBezTo>
                    <a:pt x="349" y="342"/>
                    <a:pt x="359" y="338"/>
                    <a:pt x="367" y="330"/>
                  </a:cubicBezTo>
                  <a:cubicBezTo>
                    <a:pt x="369" y="328"/>
                    <a:pt x="371" y="326"/>
                    <a:pt x="372" y="324"/>
                  </a:cubicBezTo>
                  <a:cubicBezTo>
                    <a:pt x="372" y="387"/>
                    <a:pt x="372" y="387"/>
                    <a:pt x="372" y="387"/>
                  </a:cubicBezTo>
                  <a:cubicBezTo>
                    <a:pt x="361" y="387"/>
                    <a:pt x="351" y="386"/>
                    <a:pt x="340" y="385"/>
                  </a:cubicBezTo>
                  <a:cubicBezTo>
                    <a:pt x="302" y="446"/>
                    <a:pt x="302" y="446"/>
                    <a:pt x="302" y="446"/>
                  </a:cubicBezTo>
                  <a:cubicBezTo>
                    <a:pt x="281" y="443"/>
                    <a:pt x="261" y="437"/>
                    <a:pt x="242" y="430"/>
                  </a:cubicBezTo>
                  <a:cubicBezTo>
                    <a:pt x="247" y="361"/>
                    <a:pt x="247" y="361"/>
                    <a:pt x="247" y="361"/>
                  </a:cubicBezTo>
                  <a:cubicBezTo>
                    <a:pt x="225" y="351"/>
                    <a:pt x="204" y="338"/>
                    <a:pt x="184" y="323"/>
                  </a:cubicBezTo>
                  <a:cubicBezTo>
                    <a:pt x="129" y="363"/>
                    <a:pt x="129" y="363"/>
                    <a:pt x="129" y="363"/>
                  </a:cubicBezTo>
                  <a:cubicBezTo>
                    <a:pt x="121" y="356"/>
                    <a:pt x="113" y="349"/>
                    <a:pt x="106" y="342"/>
                  </a:cubicBezTo>
                  <a:cubicBezTo>
                    <a:pt x="97" y="333"/>
                    <a:pt x="89" y="325"/>
                    <a:pt x="82" y="316"/>
                  </a:cubicBezTo>
                  <a:cubicBezTo>
                    <a:pt x="118" y="254"/>
                    <a:pt x="118" y="254"/>
                    <a:pt x="118" y="254"/>
                  </a:cubicBezTo>
                  <a:cubicBezTo>
                    <a:pt x="105" y="237"/>
                    <a:pt x="95" y="219"/>
                    <a:pt x="86" y="199"/>
                  </a:cubicBezTo>
                  <a:cubicBezTo>
                    <a:pt x="15" y="199"/>
                    <a:pt x="15" y="199"/>
                    <a:pt x="15" y="199"/>
                  </a:cubicBezTo>
                  <a:cubicBezTo>
                    <a:pt x="8" y="180"/>
                    <a:pt x="4" y="161"/>
                    <a:pt x="0" y="141"/>
                  </a:cubicBezTo>
                  <a:cubicBezTo>
                    <a:pt x="62" y="104"/>
                    <a:pt x="62" y="104"/>
                    <a:pt x="62" y="104"/>
                  </a:cubicBezTo>
                  <a:cubicBezTo>
                    <a:pt x="62" y="98"/>
                    <a:pt x="61" y="91"/>
                    <a:pt x="61" y="84"/>
                  </a:cubicBezTo>
                  <a:cubicBezTo>
                    <a:pt x="61" y="82"/>
                    <a:pt x="61" y="79"/>
                    <a:pt x="61" y="76"/>
                  </a:cubicBezTo>
                  <a:cubicBezTo>
                    <a:pt x="118" y="76"/>
                    <a:pt x="118" y="76"/>
                    <a:pt x="118" y="76"/>
                  </a:cubicBezTo>
                  <a:cubicBezTo>
                    <a:pt x="115" y="74"/>
                    <a:pt x="112" y="72"/>
                    <a:pt x="109" y="69"/>
                  </a:cubicBezTo>
                  <a:cubicBezTo>
                    <a:pt x="101" y="61"/>
                    <a:pt x="97" y="52"/>
                    <a:pt x="97" y="41"/>
                  </a:cubicBezTo>
                  <a:cubicBezTo>
                    <a:pt x="97" y="29"/>
                    <a:pt x="101" y="20"/>
                    <a:pt x="109" y="12"/>
                  </a:cubicBezTo>
                  <a:cubicBezTo>
                    <a:pt x="117" y="4"/>
                    <a:pt x="127" y="0"/>
                    <a:pt x="138" y="0"/>
                  </a:cubicBezTo>
                  <a:cubicBezTo>
                    <a:pt x="149" y="0"/>
                    <a:pt x="159" y="4"/>
                    <a:pt x="167" y="12"/>
                  </a:cubicBezTo>
                  <a:cubicBezTo>
                    <a:pt x="175" y="20"/>
                    <a:pt x="179" y="29"/>
                    <a:pt x="179" y="41"/>
                  </a:cubicBezTo>
                  <a:cubicBezTo>
                    <a:pt x="179" y="52"/>
                    <a:pt x="175" y="61"/>
                    <a:pt x="167" y="69"/>
                  </a:cubicBezTo>
                  <a:cubicBezTo>
                    <a:pt x="164" y="72"/>
                    <a:pt x="161" y="74"/>
                    <a:pt x="158" y="76"/>
                  </a:cubicBezTo>
                  <a:cubicBezTo>
                    <a:pt x="214" y="76"/>
                    <a:pt x="214" y="76"/>
                    <a:pt x="214" y="76"/>
                  </a:cubicBezTo>
                  <a:cubicBezTo>
                    <a:pt x="214" y="119"/>
                    <a:pt x="229" y="156"/>
                    <a:pt x="260" y="186"/>
                  </a:cubicBezTo>
                  <a:cubicBezTo>
                    <a:pt x="291" y="217"/>
                    <a:pt x="328" y="232"/>
                    <a:pt x="372" y="232"/>
                  </a:cubicBezTo>
                  <a:cubicBezTo>
                    <a:pt x="372" y="232"/>
                    <a:pt x="372" y="232"/>
                    <a:pt x="372" y="232"/>
                  </a:cubicBezTo>
                  <a:close/>
                </a:path>
              </a:pathLst>
            </a:custGeom>
            <a:solidFill>
              <a:schemeClr val="accent1"/>
            </a:solidFill>
            <a:ln w="19050">
              <a:solidFill>
                <a:schemeClr val="bg1"/>
              </a:solidFill>
              <a:round/>
              <a:headEnd/>
              <a:tailEnd/>
            </a:ln>
          </p:spPr>
          <p:txBody>
            <a:bodyPr anchor="ctr"/>
            <a:lstStyle/>
            <a:p>
              <a:pPr algn="ctr"/>
              <a:endParaRPr/>
            </a:p>
          </p:txBody>
        </p:sp>
        <p:sp>
          <p:nvSpPr>
            <p:cNvPr id="10" name="Freeform: Shape 19">
              <a:extLst>
                <a:ext uri="{FF2B5EF4-FFF2-40B4-BE49-F238E27FC236}">
                  <a16:creationId xmlns:a16="http://schemas.microsoft.com/office/drawing/2014/main" id="{19C6539A-5503-4D91-8270-D0E857ED7C82}"/>
                </a:ext>
              </a:extLst>
            </p:cNvPr>
            <p:cNvSpPr>
              <a:spLocks/>
            </p:cNvSpPr>
            <p:nvPr/>
          </p:nvSpPr>
          <p:spPr bwMode="auto">
            <a:xfrm>
              <a:off x="4790242" y="2507289"/>
              <a:ext cx="436849" cy="534327"/>
            </a:xfrm>
            <a:custGeom>
              <a:avLst/>
              <a:gdLst/>
              <a:ahLst/>
              <a:cxnLst>
                <a:cxn ang="0">
                  <a:pos x="53" y="58"/>
                </a:cxn>
                <a:cxn ang="0">
                  <a:pos x="36" y="58"/>
                </a:cxn>
                <a:cxn ang="0">
                  <a:pos x="36" y="65"/>
                </a:cxn>
                <a:cxn ang="0">
                  <a:pos x="34" y="68"/>
                </a:cxn>
                <a:cxn ang="0">
                  <a:pos x="22" y="68"/>
                </a:cxn>
                <a:cxn ang="0">
                  <a:pos x="20" y="65"/>
                </a:cxn>
                <a:cxn ang="0">
                  <a:pos x="20" y="58"/>
                </a:cxn>
                <a:cxn ang="0">
                  <a:pos x="2" y="58"/>
                </a:cxn>
                <a:cxn ang="0">
                  <a:pos x="0" y="56"/>
                </a:cxn>
                <a:cxn ang="0">
                  <a:pos x="1" y="54"/>
                </a:cxn>
                <a:cxn ang="0">
                  <a:pos x="16" y="39"/>
                </a:cxn>
                <a:cxn ang="0">
                  <a:pos x="7" y="39"/>
                </a:cxn>
                <a:cxn ang="0">
                  <a:pos x="5" y="36"/>
                </a:cxn>
                <a:cxn ang="0">
                  <a:pos x="6" y="34"/>
                </a:cxn>
                <a:cxn ang="0">
                  <a:pos x="21" y="19"/>
                </a:cxn>
                <a:cxn ang="0">
                  <a:pos x="13" y="19"/>
                </a:cxn>
                <a:cxn ang="0">
                  <a:pos x="11" y="17"/>
                </a:cxn>
                <a:cxn ang="0">
                  <a:pos x="12" y="15"/>
                </a:cxn>
                <a:cxn ang="0">
                  <a:pos x="26" y="0"/>
                </a:cxn>
                <a:cxn ang="0">
                  <a:pos x="28" y="0"/>
                </a:cxn>
                <a:cxn ang="0">
                  <a:pos x="30" y="0"/>
                </a:cxn>
                <a:cxn ang="0">
                  <a:pos x="44" y="15"/>
                </a:cxn>
                <a:cxn ang="0">
                  <a:pos x="45" y="17"/>
                </a:cxn>
                <a:cxn ang="0">
                  <a:pos x="42" y="19"/>
                </a:cxn>
                <a:cxn ang="0">
                  <a:pos x="35" y="19"/>
                </a:cxn>
                <a:cxn ang="0">
                  <a:pos x="50" y="34"/>
                </a:cxn>
                <a:cxn ang="0">
                  <a:pos x="51" y="36"/>
                </a:cxn>
                <a:cxn ang="0">
                  <a:pos x="49" y="39"/>
                </a:cxn>
                <a:cxn ang="0">
                  <a:pos x="40" y="39"/>
                </a:cxn>
                <a:cxn ang="0">
                  <a:pos x="55" y="54"/>
                </a:cxn>
                <a:cxn ang="0">
                  <a:pos x="56" y="56"/>
                </a:cxn>
                <a:cxn ang="0">
                  <a:pos x="53" y="58"/>
                </a:cxn>
              </a:cxnLst>
              <a:rect l="0" t="0" r="r" b="b"/>
              <a:pathLst>
                <a:path w="56" h="68">
                  <a:moveTo>
                    <a:pt x="53" y="58"/>
                  </a:moveTo>
                  <a:cubicBezTo>
                    <a:pt x="36" y="58"/>
                    <a:pt x="36" y="58"/>
                    <a:pt x="36" y="58"/>
                  </a:cubicBezTo>
                  <a:cubicBezTo>
                    <a:pt x="36" y="60"/>
                    <a:pt x="36" y="63"/>
                    <a:pt x="36" y="65"/>
                  </a:cubicBezTo>
                  <a:cubicBezTo>
                    <a:pt x="36" y="67"/>
                    <a:pt x="35" y="68"/>
                    <a:pt x="34" y="68"/>
                  </a:cubicBezTo>
                  <a:cubicBezTo>
                    <a:pt x="22" y="68"/>
                    <a:pt x="22" y="68"/>
                    <a:pt x="22" y="68"/>
                  </a:cubicBezTo>
                  <a:cubicBezTo>
                    <a:pt x="21" y="68"/>
                    <a:pt x="20" y="67"/>
                    <a:pt x="20" y="65"/>
                  </a:cubicBezTo>
                  <a:cubicBezTo>
                    <a:pt x="20" y="63"/>
                    <a:pt x="20" y="60"/>
                    <a:pt x="20" y="58"/>
                  </a:cubicBezTo>
                  <a:cubicBezTo>
                    <a:pt x="2" y="58"/>
                    <a:pt x="2" y="58"/>
                    <a:pt x="2" y="58"/>
                  </a:cubicBezTo>
                  <a:cubicBezTo>
                    <a:pt x="1" y="58"/>
                    <a:pt x="0" y="57"/>
                    <a:pt x="0" y="56"/>
                  </a:cubicBezTo>
                  <a:cubicBezTo>
                    <a:pt x="0" y="55"/>
                    <a:pt x="0" y="54"/>
                    <a:pt x="1" y="54"/>
                  </a:cubicBezTo>
                  <a:cubicBezTo>
                    <a:pt x="16" y="39"/>
                    <a:pt x="16" y="39"/>
                    <a:pt x="16" y="39"/>
                  </a:cubicBezTo>
                  <a:cubicBezTo>
                    <a:pt x="7" y="39"/>
                    <a:pt x="7" y="39"/>
                    <a:pt x="7" y="39"/>
                  </a:cubicBezTo>
                  <a:cubicBezTo>
                    <a:pt x="6" y="39"/>
                    <a:pt x="5" y="37"/>
                    <a:pt x="5" y="36"/>
                  </a:cubicBezTo>
                  <a:cubicBezTo>
                    <a:pt x="5" y="35"/>
                    <a:pt x="5" y="35"/>
                    <a:pt x="6" y="34"/>
                  </a:cubicBezTo>
                  <a:cubicBezTo>
                    <a:pt x="21" y="19"/>
                    <a:pt x="21" y="19"/>
                    <a:pt x="21" y="19"/>
                  </a:cubicBezTo>
                  <a:cubicBezTo>
                    <a:pt x="13" y="19"/>
                    <a:pt x="13" y="19"/>
                    <a:pt x="13" y="19"/>
                  </a:cubicBezTo>
                  <a:cubicBezTo>
                    <a:pt x="12" y="19"/>
                    <a:pt x="11" y="18"/>
                    <a:pt x="11" y="17"/>
                  </a:cubicBezTo>
                  <a:cubicBezTo>
                    <a:pt x="11" y="16"/>
                    <a:pt x="11" y="15"/>
                    <a:pt x="12" y="15"/>
                  </a:cubicBezTo>
                  <a:cubicBezTo>
                    <a:pt x="26" y="0"/>
                    <a:pt x="26" y="0"/>
                    <a:pt x="26" y="0"/>
                  </a:cubicBezTo>
                  <a:cubicBezTo>
                    <a:pt x="27" y="0"/>
                    <a:pt x="27" y="0"/>
                    <a:pt x="28" y="0"/>
                  </a:cubicBezTo>
                  <a:cubicBezTo>
                    <a:pt x="29" y="0"/>
                    <a:pt x="29" y="0"/>
                    <a:pt x="30" y="0"/>
                  </a:cubicBezTo>
                  <a:cubicBezTo>
                    <a:pt x="44" y="15"/>
                    <a:pt x="44" y="15"/>
                    <a:pt x="44" y="15"/>
                  </a:cubicBezTo>
                  <a:cubicBezTo>
                    <a:pt x="45" y="15"/>
                    <a:pt x="45" y="16"/>
                    <a:pt x="45" y="17"/>
                  </a:cubicBezTo>
                  <a:cubicBezTo>
                    <a:pt x="45" y="18"/>
                    <a:pt x="44" y="19"/>
                    <a:pt x="42" y="19"/>
                  </a:cubicBezTo>
                  <a:cubicBezTo>
                    <a:pt x="35" y="19"/>
                    <a:pt x="35" y="19"/>
                    <a:pt x="35" y="19"/>
                  </a:cubicBezTo>
                  <a:cubicBezTo>
                    <a:pt x="50" y="34"/>
                    <a:pt x="50" y="34"/>
                    <a:pt x="50" y="34"/>
                  </a:cubicBezTo>
                  <a:cubicBezTo>
                    <a:pt x="51" y="35"/>
                    <a:pt x="51" y="35"/>
                    <a:pt x="51" y="36"/>
                  </a:cubicBezTo>
                  <a:cubicBezTo>
                    <a:pt x="51" y="37"/>
                    <a:pt x="50" y="39"/>
                    <a:pt x="49" y="39"/>
                  </a:cubicBezTo>
                  <a:cubicBezTo>
                    <a:pt x="40" y="39"/>
                    <a:pt x="40" y="39"/>
                    <a:pt x="40" y="39"/>
                  </a:cubicBezTo>
                  <a:cubicBezTo>
                    <a:pt x="55" y="54"/>
                    <a:pt x="55" y="54"/>
                    <a:pt x="55" y="54"/>
                  </a:cubicBezTo>
                  <a:cubicBezTo>
                    <a:pt x="56" y="54"/>
                    <a:pt x="56" y="55"/>
                    <a:pt x="56" y="56"/>
                  </a:cubicBezTo>
                  <a:cubicBezTo>
                    <a:pt x="56" y="57"/>
                    <a:pt x="55" y="58"/>
                    <a:pt x="53" y="58"/>
                  </a:cubicBezTo>
                  <a:close/>
                </a:path>
              </a:pathLst>
            </a:custGeom>
            <a:solidFill>
              <a:schemeClr val="bg1"/>
            </a:solidFill>
            <a:ln w="9525">
              <a:noFill/>
              <a:round/>
              <a:headEnd/>
              <a:tailEnd/>
            </a:ln>
          </p:spPr>
          <p:txBody>
            <a:bodyPr anchor="ctr"/>
            <a:lstStyle/>
            <a:p>
              <a:pPr algn="ctr"/>
              <a:endParaRPr/>
            </a:p>
          </p:txBody>
        </p:sp>
        <p:sp>
          <p:nvSpPr>
            <p:cNvPr id="11" name="Freeform: Shape 20">
              <a:extLst>
                <a:ext uri="{FF2B5EF4-FFF2-40B4-BE49-F238E27FC236}">
                  <a16:creationId xmlns:a16="http://schemas.microsoft.com/office/drawing/2014/main" id="{FF90CF9D-A187-43F1-AEF9-5188067EE695}"/>
                </a:ext>
              </a:extLst>
            </p:cNvPr>
            <p:cNvSpPr>
              <a:spLocks/>
            </p:cNvSpPr>
            <p:nvPr/>
          </p:nvSpPr>
          <p:spPr bwMode="auto">
            <a:xfrm>
              <a:off x="4636623" y="4330212"/>
              <a:ext cx="597413" cy="558165"/>
            </a:xfrm>
            <a:custGeom>
              <a:avLst/>
              <a:gdLst/>
              <a:ahLst/>
              <a:cxnLst>
                <a:cxn ang="0">
                  <a:pos x="70" y="24"/>
                </a:cxn>
                <a:cxn ang="0">
                  <a:pos x="29" y="50"/>
                </a:cxn>
                <a:cxn ang="0">
                  <a:pos x="0" y="26"/>
                </a:cxn>
                <a:cxn ang="0">
                  <a:pos x="42" y="0"/>
                </a:cxn>
                <a:cxn ang="0">
                  <a:pos x="70" y="24"/>
                </a:cxn>
                <a:cxn ang="0">
                  <a:pos x="70" y="74"/>
                </a:cxn>
                <a:cxn ang="0">
                  <a:pos x="42" y="98"/>
                </a:cxn>
                <a:cxn ang="0">
                  <a:pos x="0" y="72"/>
                </a:cxn>
                <a:cxn ang="0">
                  <a:pos x="29" y="50"/>
                </a:cxn>
                <a:cxn ang="0">
                  <a:pos x="70" y="74"/>
                </a:cxn>
                <a:cxn ang="0">
                  <a:pos x="109" y="104"/>
                </a:cxn>
                <a:cxn ang="0">
                  <a:pos x="70" y="128"/>
                </a:cxn>
                <a:cxn ang="0">
                  <a:pos x="70" y="128"/>
                </a:cxn>
                <a:cxn ang="0">
                  <a:pos x="70" y="128"/>
                </a:cxn>
                <a:cxn ang="0">
                  <a:pos x="70" y="128"/>
                </a:cxn>
                <a:cxn ang="0">
                  <a:pos x="70" y="128"/>
                </a:cxn>
                <a:cxn ang="0">
                  <a:pos x="29" y="104"/>
                </a:cxn>
                <a:cxn ang="0">
                  <a:pos x="29" y="95"/>
                </a:cxn>
                <a:cxn ang="0">
                  <a:pos x="42" y="102"/>
                </a:cxn>
                <a:cxn ang="0">
                  <a:pos x="70" y="78"/>
                </a:cxn>
                <a:cxn ang="0">
                  <a:pos x="70" y="78"/>
                </a:cxn>
                <a:cxn ang="0">
                  <a:pos x="70" y="78"/>
                </a:cxn>
                <a:cxn ang="0">
                  <a:pos x="70" y="78"/>
                </a:cxn>
                <a:cxn ang="0">
                  <a:pos x="70" y="78"/>
                </a:cxn>
                <a:cxn ang="0">
                  <a:pos x="98" y="102"/>
                </a:cxn>
                <a:cxn ang="0">
                  <a:pos x="109" y="95"/>
                </a:cxn>
                <a:cxn ang="0">
                  <a:pos x="109" y="104"/>
                </a:cxn>
                <a:cxn ang="0">
                  <a:pos x="137" y="26"/>
                </a:cxn>
                <a:cxn ang="0">
                  <a:pos x="111" y="50"/>
                </a:cxn>
                <a:cxn ang="0">
                  <a:pos x="70" y="24"/>
                </a:cxn>
                <a:cxn ang="0">
                  <a:pos x="98" y="0"/>
                </a:cxn>
                <a:cxn ang="0">
                  <a:pos x="137" y="26"/>
                </a:cxn>
                <a:cxn ang="0">
                  <a:pos x="137" y="72"/>
                </a:cxn>
                <a:cxn ang="0">
                  <a:pos x="98" y="98"/>
                </a:cxn>
                <a:cxn ang="0">
                  <a:pos x="70" y="74"/>
                </a:cxn>
                <a:cxn ang="0">
                  <a:pos x="111" y="50"/>
                </a:cxn>
                <a:cxn ang="0">
                  <a:pos x="137" y="72"/>
                </a:cxn>
              </a:cxnLst>
              <a:rect l="0" t="0" r="r" b="b"/>
              <a:pathLst>
                <a:path w="137" h="128">
                  <a:moveTo>
                    <a:pt x="70" y="24"/>
                  </a:moveTo>
                  <a:lnTo>
                    <a:pt x="29" y="50"/>
                  </a:lnTo>
                  <a:lnTo>
                    <a:pt x="0" y="26"/>
                  </a:lnTo>
                  <a:lnTo>
                    <a:pt x="42" y="0"/>
                  </a:lnTo>
                  <a:lnTo>
                    <a:pt x="70" y="24"/>
                  </a:lnTo>
                  <a:close/>
                  <a:moveTo>
                    <a:pt x="70" y="74"/>
                  </a:moveTo>
                  <a:lnTo>
                    <a:pt x="42" y="98"/>
                  </a:lnTo>
                  <a:lnTo>
                    <a:pt x="0" y="72"/>
                  </a:lnTo>
                  <a:lnTo>
                    <a:pt x="29" y="50"/>
                  </a:lnTo>
                  <a:lnTo>
                    <a:pt x="70" y="74"/>
                  </a:lnTo>
                  <a:close/>
                  <a:moveTo>
                    <a:pt x="109" y="104"/>
                  </a:moveTo>
                  <a:lnTo>
                    <a:pt x="70" y="128"/>
                  </a:lnTo>
                  <a:lnTo>
                    <a:pt x="70" y="128"/>
                  </a:lnTo>
                  <a:lnTo>
                    <a:pt x="70" y="128"/>
                  </a:lnTo>
                  <a:lnTo>
                    <a:pt x="70" y="128"/>
                  </a:lnTo>
                  <a:lnTo>
                    <a:pt x="70" y="128"/>
                  </a:lnTo>
                  <a:lnTo>
                    <a:pt x="29" y="104"/>
                  </a:lnTo>
                  <a:lnTo>
                    <a:pt x="29" y="95"/>
                  </a:lnTo>
                  <a:lnTo>
                    <a:pt x="42" y="102"/>
                  </a:lnTo>
                  <a:lnTo>
                    <a:pt x="70" y="78"/>
                  </a:lnTo>
                  <a:lnTo>
                    <a:pt x="70" y="78"/>
                  </a:lnTo>
                  <a:lnTo>
                    <a:pt x="70" y="78"/>
                  </a:lnTo>
                  <a:lnTo>
                    <a:pt x="70" y="78"/>
                  </a:lnTo>
                  <a:lnTo>
                    <a:pt x="70" y="78"/>
                  </a:lnTo>
                  <a:lnTo>
                    <a:pt x="98" y="102"/>
                  </a:lnTo>
                  <a:lnTo>
                    <a:pt x="109" y="95"/>
                  </a:lnTo>
                  <a:lnTo>
                    <a:pt x="109" y="104"/>
                  </a:lnTo>
                  <a:close/>
                  <a:moveTo>
                    <a:pt x="137" y="26"/>
                  </a:moveTo>
                  <a:lnTo>
                    <a:pt x="111" y="50"/>
                  </a:lnTo>
                  <a:lnTo>
                    <a:pt x="70" y="24"/>
                  </a:lnTo>
                  <a:lnTo>
                    <a:pt x="98" y="0"/>
                  </a:lnTo>
                  <a:lnTo>
                    <a:pt x="137" y="26"/>
                  </a:lnTo>
                  <a:close/>
                  <a:moveTo>
                    <a:pt x="137" y="72"/>
                  </a:moveTo>
                  <a:lnTo>
                    <a:pt x="98" y="98"/>
                  </a:lnTo>
                  <a:lnTo>
                    <a:pt x="70" y="74"/>
                  </a:lnTo>
                  <a:lnTo>
                    <a:pt x="111" y="50"/>
                  </a:lnTo>
                  <a:lnTo>
                    <a:pt x="137" y="72"/>
                  </a:lnTo>
                  <a:close/>
                </a:path>
              </a:pathLst>
            </a:custGeom>
            <a:solidFill>
              <a:schemeClr val="bg1"/>
            </a:solidFill>
            <a:ln w="9525">
              <a:noFill/>
              <a:round/>
              <a:headEnd/>
              <a:tailEnd/>
            </a:ln>
          </p:spPr>
          <p:txBody>
            <a:bodyPr anchor="ctr"/>
            <a:lstStyle/>
            <a:p>
              <a:pPr algn="ctr"/>
              <a:endParaRPr/>
            </a:p>
          </p:txBody>
        </p:sp>
        <p:sp>
          <p:nvSpPr>
            <p:cNvPr id="12" name="Freeform: Shape 21">
              <a:extLst>
                <a:ext uri="{FF2B5EF4-FFF2-40B4-BE49-F238E27FC236}">
                  <a16:creationId xmlns:a16="http://schemas.microsoft.com/office/drawing/2014/main" id="{7915FC4B-4CDD-4B1A-969A-85BEADB9BDB7}"/>
                </a:ext>
              </a:extLst>
            </p:cNvPr>
            <p:cNvSpPr>
              <a:spLocks/>
            </p:cNvSpPr>
            <p:nvPr/>
          </p:nvSpPr>
          <p:spPr bwMode="auto">
            <a:xfrm>
              <a:off x="6879455" y="2584097"/>
              <a:ext cx="522304" cy="518160"/>
            </a:xfrm>
            <a:custGeom>
              <a:avLst/>
              <a:gdLst/>
              <a:ahLst/>
              <a:cxnLst>
                <a:cxn ang="0">
                  <a:pos x="58" y="50"/>
                </a:cxn>
                <a:cxn ang="0">
                  <a:pos x="51" y="58"/>
                </a:cxn>
                <a:cxn ang="0">
                  <a:pos x="7" y="58"/>
                </a:cxn>
                <a:cxn ang="0">
                  <a:pos x="0" y="50"/>
                </a:cxn>
                <a:cxn ang="0">
                  <a:pos x="0" y="7"/>
                </a:cxn>
                <a:cxn ang="0">
                  <a:pos x="7" y="0"/>
                </a:cxn>
                <a:cxn ang="0">
                  <a:pos x="51" y="0"/>
                </a:cxn>
                <a:cxn ang="0">
                  <a:pos x="58" y="7"/>
                </a:cxn>
                <a:cxn ang="0">
                  <a:pos x="58" y="50"/>
                </a:cxn>
                <a:cxn ang="0">
                  <a:pos x="51" y="24"/>
                </a:cxn>
                <a:cxn ang="0">
                  <a:pos x="46" y="24"/>
                </a:cxn>
                <a:cxn ang="0">
                  <a:pos x="47" y="29"/>
                </a:cxn>
                <a:cxn ang="0">
                  <a:pos x="29" y="47"/>
                </a:cxn>
                <a:cxn ang="0">
                  <a:pos x="11" y="29"/>
                </a:cxn>
                <a:cxn ang="0">
                  <a:pos x="12" y="24"/>
                </a:cxn>
                <a:cxn ang="0">
                  <a:pos x="6" y="24"/>
                </a:cxn>
                <a:cxn ang="0">
                  <a:pos x="6" y="49"/>
                </a:cxn>
                <a:cxn ang="0">
                  <a:pos x="9" y="51"/>
                </a:cxn>
                <a:cxn ang="0">
                  <a:pos x="49" y="51"/>
                </a:cxn>
                <a:cxn ang="0">
                  <a:pos x="51" y="49"/>
                </a:cxn>
                <a:cxn ang="0">
                  <a:pos x="51" y="24"/>
                </a:cxn>
                <a:cxn ang="0">
                  <a:pos x="29" y="17"/>
                </a:cxn>
                <a:cxn ang="0">
                  <a:pos x="17" y="29"/>
                </a:cxn>
                <a:cxn ang="0">
                  <a:pos x="29" y="40"/>
                </a:cxn>
                <a:cxn ang="0">
                  <a:pos x="41" y="29"/>
                </a:cxn>
                <a:cxn ang="0">
                  <a:pos x="29" y="17"/>
                </a:cxn>
                <a:cxn ang="0">
                  <a:pos x="51" y="9"/>
                </a:cxn>
                <a:cxn ang="0">
                  <a:pos x="49" y="6"/>
                </a:cxn>
                <a:cxn ang="0">
                  <a:pos x="42" y="6"/>
                </a:cxn>
                <a:cxn ang="0">
                  <a:pos x="40" y="9"/>
                </a:cxn>
                <a:cxn ang="0">
                  <a:pos x="40" y="15"/>
                </a:cxn>
                <a:cxn ang="0">
                  <a:pos x="42" y="18"/>
                </a:cxn>
                <a:cxn ang="0">
                  <a:pos x="49" y="18"/>
                </a:cxn>
                <a:cxn ang="0">
                  <a:pos x="51" y="15"/>
                </a:cxn>
                <a:cxn ang="0">
                  <a:pos x="51" y="9"/>
                </a:cxn>
              </a:cxnLst>
              <a:rect l="0" t="0" r="r" b="b"/>
              <a:pathLst>
                <a:path w="58" h="58">
                  <a:moveTo>
                    <a:pt x="58" y="50"/>
                  </a:moveTo>
                  <a:cubicBezTo>
                    <a:pt x="58" y="54"/>
                    <a:pt x="55" y="58"/>
                    <a:pt x="51" y="58"/>
                  </a:cubicBezTo>
                  <a:cubicBezTo>
                    <a:pt x="7" y="58"/>
                    <a:pt x="7" y="58"/>
                    <a:pt x="7" y="58"/>
                  </a:cubicBezTo>
                  <a:cubicBezTo>
                    <a:pt x="3" y="58"/>
                    <a:pt x="0" y="54"/>
                    <a:pt x="0" y="50"/>
                  </a:cubicBezTo>
                  <a:cubicBezTo>
                    <a:pt x="0" y="7"/>
                    <a:pt x="0" y="7"/>
                    <a:pt x="0" y="7"/>
                  </a:cubicBezTo>
                  <a:cubicBezTo>
                    <a:pt x="0" y="3"/>
                    <a:pt x="3" y="0"/>
                    <a:pt x="7" y="0"/>
                  </a:cubicBezTo>
                  <a:cubicBezTo>
                    <a:pt x="51" y="0"/>
                    <a:pt x="51" y="0"/>
                    <a:pt x="51" y="0"/>
                  </a:cubicBezTo>
                  <a:cubicBezTo>
                    <a:pt x="55" y="0"/>
                    <a:pt x="58" y="3"/>
                    <a:pt x="58" y="7"/>
                  </a:cubicBezTo>
                  <a:lnTo>
                    <a:pt x="58" y="50"/>
                  </a:lnTo>
                  <a:close/>
                  <a:moveTo>
                    <a:pt x="51" y="24"/>
                  </a:moveTo>
                  <a:cubicBezTo>
                    <a:pt x="46" y="24"/>
                    <a:pt x="46" y="24"/>
                    <a:pt x="46" y="24"/>
                  </a:cubicBezTo>
                  <a:cubicBezTo>
                    <a:pt x="47" y="26"/>
                    <a:pt x="47" y="27"/>
                    <a:pt x="47" y="29"/>
                  </a:cubicBezTo>
                  <a:cubicBezTo>
                    <a:pt x="47" y="39"/>
                    <a:pt x="39" y="47"/>
                    <a:pt x="29" y="47"/>
                  </a:cubicBezTo>
                  <a:cubicBezTo>
                    <a:pt x="19" y="47"/>
                    <a:pt x="11" y="39"/>
                    <a:pt x="11" y="29"/>
                  </a:cubicBezTo>
                  <a:cubicBezTo>
                    <a:pt x="11" y="27"/>
                    <a:pt x="11" y="26"/>
                    <a:pt x="12" y="24"/>
                  </a:cubicBezTo>
                  <a:cubicBezTo>
                    <a:pt x="6" y="24"/>
                    <a:pt x="6" y="24"/>
                    <a:pt x="6" y="24"/>
                  </a:cubicBezTo>
                  <a:cubicBezTo>
                    <a:pt x="6" y="49"/>
                    <a:pt x="6" y="49"/>
                    <a:pt x="6" y="49"/>
                  </a:cubicBezTo>
                  <a:cubicBezTo>
                    <a:pt x="6" y="50"/>
                    <a:pt x="7" y="51"/>
                    <a:pt x="9" y="51"/>
                  </a:cubicBezTo>
                  <a:cubicBezTo>
                    <a:pt x="49" y="51"/>
                    <a:pt x="49" y="51"/>
                    <a:pt x="49" y="51"/>
                  </a:cubicBezTo>
                  <a:cubicBezTo>
                    <a:pt x="50" y="51"/>
                    <a:pt x="51" y="50"/>
                    <a:pt x="51" y="49"/>
                  </a:cubicBezTo>
                  <a:lnTo>
                    <a:pt x="51" y="24"/>
                  </a:lnTo>
                  <a:close/>
                  <a:moveTo>
                    <a:pt x="29" y="17"/>
                  </a:moveTo>
                  <a:cubicBezTo>
                    <a:pt x="23" y="17"/>
                    <a:pt x="17" y="22"/>
                    <a:pt x="17" y="29"/>
                  </a:cubicBezTo>
                  <a:cubicBezTo>
                    <a:pt x="17" y="35"/>
                    <a:pt x="23" y="40"/>
                    <a:pt x="29" y="40"/>
                  </a:cubicBezTo>
                  <a:cubicBezTo>
                    <a:pt x="35" y="40"/>
                    <a:pt x="41" y="35"/>
                    <a:pt x="41" y="29"/>
                  </a:cubicBezTo>
                  <a:cubicBezTo>
                    <a:pt x="41" y="22"/>
                    <a:pt x="35" y="17"/>
                    <a:pt x="29" y="17"/>
                  </a:cubicBezTo>
                  <a:close/>
                  <a:moveTo>
                    <a:pt x="51" y="9"/>
                  </a:moveTo>
                  <a:cubicBezTo>
                    <a:pt x="51" y="7"/>
                    <a:pt x="50" y="6"/>
                    <a:pt x="49" y="6"/>
                  </a:cubicBezTo>
                  <a:cubicBezTo>
                    <a:pt x="42" y="6"/>
                    <a:pt x="42" y="6"/>
                    <a:pt x="42" y="6"/>
                  </a:cubicBezTo>
                  <a:cubicBezTo>
                    <a:pt x="41" y="6"/>
                    <a:pt x="40" y="7"/>
                    <a:pt x="40" y="9"/>
                  </a:cubicBezTo>
                  <a:cubicBezTo>
                    <a:pt x="40" y="15"/>
                    <a:pt x="40" y="15"/>
                    <a:pt x="40" y="15"/>
                  </a:cubicBezTo>
                  <a:cubicBezTo>
                    <a:pt x="40" y="16"/>
                    <a:pt x="41" y="18"/>
                    <a:pt x="42" y="18"/>
                  </a:cubicBezTo>
                  <a:cubicBezTo>
                    <a:pt x="49" y="18"/>
                    <a:pt x="49" y="18"/>
                    <a:pt x="49" y="18"/>
                  </a:cubicBezTo>
                  <a:cubicBezTo>
                    <a:pt x="50" y="18"/>
                    <a:pt x="51" y="16"/>
                    <a:pt x="51" y="15"/>
                  </a:cubicBezTo>
                  <a:lnTo>
                    <a:pt x="51" y="9"/>
                  </a:lnTo>
                  <a:close/>
                </a:path>
              </a:pathLst>
            </a:custGeom>
            <a:solidFill>
              <a:schemeClr val="bg1"/>
            </a:solidFill>
            <a:ln w="9525">
              <a:noFill/>
              <a:round/>
              <a:headEnd/>
              <a:tailEnd/>
            </a:ln>
          </p:spPr>
          <p:txBody>
            <a:bodyPr anchor="ctr"/>
            <a:lstStyle/>
            <a:p>
              <a:pPr algn="ctr"/>
              <a:endParaRPr/>
            </a:p>
          </p:txBody>
        </p:sp>
        <p:sp>
          <p:nvSpPr>
            <p:cNvPr id="13" name="Freeform: Shape 22">
              <a:extLst>
                <a:ext uri="{FF2B5EF4-FFF2-40B4-BE49-F238E27FC236}">
                  <a16:creationId xmlns:a16="http://schemas.microsoft.com/office/drawing/2014/main" id="{5158A546-BF39-4B2F-8EFA-1594CF4CC7F6}"/>
                </a:ext>
              </a:extLst>
            </p:cNvPr>
            <p:cNvSpPr>
              <a:spLocks/>
            </p:cNvSpPr>
            <p:nvPr/>
          </p:nvSpPr>
          <p:spPr bwMode="auto">
            <a:xfrm>
              <a:off x="6720849" y="4624887"/>
              <a:ext cx="527292" cy="493919"/>
            </a:xfrm>
            <a:custGeom>
              <a:avLst/>
              <a:gdLst/>
              <a:ahLst/>
              <a:cxnLst>
                <a:cxn ang="0">
                  <a:pos x="13" y="39"/>
                </a:cxn>
                <a:cxn ang="0">
                  <a:pos x="8" y="39"/>
                </a:cxn>
                <a:cxn ang="0">
                  <a:pos x="0" y="33"/>
                </a:cxn>
                <a:cxn ang="0">
                  <a:pos x="5" y="19"/>
                </a:cxn>
                <a:cxn ang="0">
                  <a:pos x="15" y="22"/>
                </a:cxn>
                <a:cxn ang="0">
                  <a:pos x="20" y="21"/>
                </a:cxn>
                <a:cxn ang="0">
                  <a:pos x="20" y="24"/>
                </a:cxn>
                <a:cxn ang="0">
                  <a:pos x="23" y="34"/>
                </a:cxn>
                <a:cxn ang="0">
                  <a:pos x="13" y="39"/>
                </a:cxn>
                <a:cxn ang="0">
                  <a:pos x="15" y="19"/>
                </a:cxn>
                <a:cxn ang="0">
                  <a:pos x="5" y="9"/>
                </a:cxn>
                <a:cxn ang="0">
                  <a:pos x="15" y="0"/>
                </a:cxn>
                <a:cxn ang="0">
                  <a:pos x="25" y="9"/>
                </a:cxn>
                <a:cxn ang="0">
                  <a:pos x="15" y="19"/>
                </a:cxn>
                <a:cxn ang="0">
                  <a:pos x="53" y="68"/>
                </a:cxn>
                <a:cxn ang="0">
                  <a:pos x="20" y="68"/>
                </a:cxn>
                <a:cxn ang="0">
                  <a:pos x="10" y="58"/>
                </a:cxn>
                <a:cxn ang="0">
                  <a:pos x="23" y="36"/>
                </a:cxn>
                <a:cxn ang="0">
                  <a:pos x="37" y="41"/>
                </a:cxn>
                <a:cxn ang="0">
                  <a:pos x="50" y="36"/>
                </a:cxn>
                <a:cxn ang="0">
                  <a:pos x="64" y="58"/>
                </a:cxn>
                <a:cxn ang="0">
                  <a:pos x="53" y="68"/>
                </a:cxn>
                <a:cxn ang="0">
                  <a:pos x="37" y="39"/>
                </a:cxn>
                <a:cxn ang="0">
                  <a:pos x="22" y="24"/>
                </a:cxn>
                <a:cxn ang="0">
                  <a:pos x="37" y="9"/>
                </a:cxn>
                <a:cxn ang="0">
                  <a:pos x="51" y="24"/>
                </a:cxn>
                <a:cxn ang="0">
                  <a:pos x="37" y="39"/>
                </a:cxn>
                <a:cxn ang="0">
                  <a:pos x="59" y="19"/>
                </a:cxn>
                <a:cxn ang="0">
                  <a:pos x="49" y="9"/>
                </a:cxn>
                <a:cxn ang="0">
                  <a:pos x="59" y="0"/>
                </a:cxn>
                <a:cxn ang="0">
                  <a:pos x="68" y="9"/>
                </a:cxn>
                <a:cxn ang="0">
                  <a:pos x="59" y="19"/>
                </a:cxn>
                <a:cxn ang="0">
                  <a:pos x="66" y="39"/>
                </a:cxn>
                <a:cxn ang="0">
                  <a:pos x="61" y="39"/>
                </a:cxn>
                <a:cxn ang="0">
                  <a:pos x="51" y="34"/>
                </a:cxn>
                <a:cxn ang="0">
                  <a:pos x="54" y="24"/>
                </a:cxn>
                <a:cxn ang="0">
                  <a:pos x="54" y="21"/>
                </a:cxn>
                <a:cxn ang="0">
                  <a:pos x="59" y="22"/>
                </a:cxn>
                <a:cxn ang="0">
                  <a:pos x="69" y="19"/>
                </a:cxn>
                <a:cxn ang="0">
                  <a:pos x="73" y="33"/>
                </a:cxn>
                <a:cxn ang="0">
                  <a:pos x="66" y="39"/>
                </a:cxn>
              </a:cxnLst>
              <a:rect l="0" t="0" r="r" b="b"/>
              <a:pathLst>
                <a:path w="73" h="68">
                  <a:moveTo>
                    <a:pt x="13" y="39"/>
                  </a:moveTo>
                  <a:cubicBezTo>
                    <a:pt x="8" y="39"/>
                    <a:pt x="8" y="39"/>
                    <a:pt x="8" y="39"/>
                  </a:cubicBezTo>
                  <a:cubicBezTo>
                    <a:pt x="4" y="39"/>
                    <a:pt x="0" y="37"/>
                    <a:pt x="0" y="33"/>
                  </a:cubicBezTo>
                  <a:cubicBezTo>
                    <a:pt x="0" y="29"/>
                    <a:pt x="0" y="19"/>
                    <a:pt x="5" y="19"/>
                  </a:cubicBezTo>
                  <a:cubicBezTo>
                    <a:pt x="6" y="19"/>
                    <a:pt x="10" y="22"/>
                    <a:pt x="15" y="22"/>
                  </a:cubicBezTo>
                  <a:cubicBezTo>
                    <a:pt x="17" y="22"/>
                    <a:pt x="18" y="22"/>
                    <a:pt x="20" y="21"/>
                  </a:cubicBezTo>
                  <a:cubicBezTo>
                    <a:pt x="20" y="22"/>
                    <a:pt x="20" y="23"/>
                    <a:pt x="20" y="24"/>
                  </a:cubicBezTo>
                  <a:cubicBezTo>
                    <a:pt x="20" y="27"/>
                    <a:pt x="21" y="31"/>
                    <a:pt x="23" y="34"/>
                  </a:cubicBezTo>
                  <a:cubicBezTo>
                    <a:pt x="19" y="34"/>
                    <a:pt x="15" y="36"/>
                    <a:pt x="13" y="39"/>
                  </a:cubicBezTo>
                  <a:close/>
                  <a:moveTo>
                    <a:pt x="15" y="19"/>
                  </a:moveTo>
                  <a:cubicBezTo>
                    <a:pt x="10" y="19"/>
                    <a:pt x="5" y="15"/>
                    <a:pt x="5" y="9"/>
                  </a:cubicBezTo>
                  <a:cubicBezTo>
                    <a:pt x="5" y="4"/>
                    <a:pt x="10" y="0"/>
                    <a:pt x="15" y="0"/>
                  </a:cubicBezTo>
                  <a:cubicBezTo>
                    <a:pt x="20" y="0"/>
                    <a:pt x="25" y="4"/>
                    <a:pt x="25" y="9"/>
                  </a:cubicBezTo>
                  <a:cubicBezTo>
                    <a:pt x="25" y="15"/>
                    <a:pt x="20" y="19"/>
                    <a:pt x="15" y="19"/>
                  </a:cubicBezTo>
                  <a:close/>
                  <a:moveTo>
                    <a:pt x="53" y="68"/>
                  </a:moveTo>
                  <a:cubicBezTo>
                    <a:pt x="20" y="68"/>
                    <a:pt x="20" y="68"/>
                    <a:pt x="20" y="68"/>
                  </a:cubicBezTo>
                  <a:cubicBezTo>
                    <a:pt x="14" y="68"/>
                    <a:pt x="10" y="64"/>
                    <a:pt x="10" y="58"/>
                  </a:cubicBezTo>
                  <a:cubicBezTo>
                    <a:pt x="10" y="49"/>
                    <a:pt x="12" y="36"/>
                    <a:pt x="23" y="36"/>
                  </a:cubicBezTo>
                  <a:cubicBezTo>
                    <a:pt x="25" y="36"/>
                    <a:pt x="29" y="41"/>
                    <a:pt x="37" y="41"/>
                  </a:cubicBezTo>
                  <a:cubicBezTo>
                    <a:pt x="44" y="41"/>
                    <a:pt x="49" y="36"/>
                    <a:pt x="50" y="36"/>
                  </a:cubicBezTo>
                  <a:cubicBezTo>
                    <a:pt x="62" y="36"/>
                    <a:pt x="64" y="49"/>
                    <a:pt x="64" y="58"/>
                  </a:cubicBezTo>
                  <a:cubicBezTo>
                    <a:pt x="64" y="64"/>
                    <a:pt x="60" y="68"/>
                    <a:pt x="53" y="68"/>
                  </a:cubicBezTo>
                  <a:close/>
                  <a:moveTo>
                    <a:pt x="37" y="39"/>
                  </a:moveTo>
                  <a:cubicBezTo>
                    <a:pt x="29" y="39"/>
                    <a:pt x="22" y="32"/>
                    <a:pt x="22" y="24"/>
                  </a:cubicBezTo>
                  <a:cubicBezTo>
                    <a:pt x="22" y="16"/>
                    <a:pt x="29" y="9"/>
                    <a:pt x="37" y="9"/>
                  </a:cubicBezTo>
                  <a:cubicBezTo>
                    <a:pt x="45" y="9"/>
                    <a:pt x="51" y="16"/>
                    <a:pt x="51" y="24"/>
                  </a:cubicBezTo>
                  <a:cubicBezTo>
                    <a:pt x="51" y="32"/>
                    <a:pt x="45" y="39"/>
                    <a:pt x="37" y="39"/>
                  </a:cubicBezTo>
                  <a:close/>
                  <a:moveTo>
                    <a:pt x="59" y="19"/>
                  </a:moveTo>
                  <a:cubicBezTo>
                    <a:pt x="53" y="19"/>
                    <a:pt x="49" y="15"/>
                    <a:pt x="49" y="9"/>
                  </a:cubicBezTo>
                  <a:cubicBezTo>
                    <a:pt x="49" y="4"/>
                    <a:pt x="53" y="0"/>
                    <a:pt x="59" y="0"/>
                  </a:cubicBezTo>
                  <a:cubicBezTo>
                    <a:pt x="64" y="0"/>
                    <a:pt x="68" y="4"/>
                    <a:pt x="68" y="9"/>
                  </a:cubicBezTo>
                  <a:cubicBezTo>
                    <a:pt x="68" y="15"/>
                    <a:pt x="64" y="19"/>
                    <a:pt x="59" y="19"/>
                  </a:cubicBezTo>
                  <a:close/>
                  <a:moveTo>
                    <a:pt x="66" y="39"/>
                  </a:moveTo>
                  <a:cubicBezTo>
                    <a:pt x="61" y="39"/>
                    <a:pt x="61" y="39"/>
                    <a:pt x="61" y="39"/>
                  </a:cubicBezTo>
                  <a:cubicBezTo>
                    <a:pt x="58" y="36"/>
                    <a:pt x="55" y="34"/>
                    <a:pt x="51" y="34"/>
                  </a:cubicBezTo>
                  <a:cubicBezTo>
                    <a:pt x="53" y="31"/>
                    <a:pt x="54" y="27"/>
                    <a:pt x="54" y="24"/>
                  </a:cubicBezTo>
                  <a:cubicBezTo>
                    <a:pt x="54" y="23"/>
                    <a:pt x="54" y="22"/>
                    <a:pt x="54" y="21"/>
                  </a:cubicBezTo>
                  <a:cubicBezTo>
                    <a:pt x="55" y="22"/>
                    <a:pt x="57" y="22"/>
                    <a:pt x="59" y="22"/>
                  </a:cubicBezTo>
                  <a:cubicBezTo>
                    <a:pt x="64" y="22"/>
                    <a:pt x="68" y="19"/>
                    <a:pt x="69" y="19"/>
                  </a:cubicBezTo>
                  <a:cubicBezTo>
                    <a:pt x="73" y="19"/>
                    <a:pt x="73" y="29"/>
                    <a:pt x="73" y="33"/>
                  </a:cubicBezTo>
                  <a:cubicBezTo>
                    <a:pt x="73" y="37"/>
                    <a:pt x="70" y="39"/>
                    <a:pt x="66" y="39"/>
                  </a:cubicBezTo>
                  <a:close/>
                </a:path>
              </a:pathLst>
            </a:custGeom>
            <a:solidFill>
              <a:schemeClr val="bg1"/>
            </a:solidFill>
            <a:ln w="9525">
              <a:noFill/>
              <a:round/>
              <a:headEnd/>
              <a:tailEnd/>
            </a:ln>
          </p:spPr>
          <p:txBody>
            <a:bodyPr anchor="ctr"/>
            <a:lstStyle/>
            <a:p>
              <a:pPr algn="ctr"/>
              <a:endParaRPr/>
            </a:p>
          </p:txBody>
        </p:sp>
        <p:sp>
          <p:nvSpPr>
            <p:cNvPr id="14" name="Freeform: Shape 23">
              <a:extLst>
                <a:ext uri="{FF2B5EF4-FFF2-40B4-BE49-F238E27FC236}">
                  <a16:creationId xmlns:a16="http://schemas.microsoft.com/office/drawing/2014/main" id="{FAC55DBD-67A4-4E4E-9601-099EBDADFF84}"/>
                </a:ext>
              </a:extLst>
            </p:cNvPr>
            <p:cNvSpPr>
              <a:spLocks/>
            </p:cNvSpPr>
            <p:nvPr/>
          </p:nvSpPr>
          <p:spPr bwMode="auto">
            <a:xfrm>
              <a:off x="5744343" y="3455733"/>
              <a:ext cx="649687" cy="639456"/>
            </a:xfrm>
            <a:custGeom>
              <a:avLst/>
              <a:gdLst/>
              <a:ahLst/>
              <a:cxnLst>
                <a:cxn ang="0">
                  <a:pos x="58" y="35"/>
                </a:cxn>
                <a:cxn ang="0">
                  <a:pos x="29" y="58"/>
                </a:cxn>
                <a:cxn ang="0">
                  <a:pos x="9" y="50"/>
                </a:cxn>
                <a:cxn ang="0">
                  <a:pos x="5" y="55"/>
                </a:cxn>
                <a:cxn ang="0">
                  <a:pos x="3" y="55"/>
                </a:cxn>
                <a:cxn ang="0">
                  <a:pos x="0" y="53"/>
                </a:cxn>
                <a:cxn ang="0">
                  <a:pos x="0" y="36"/>
                </a:cxn>
                <a:cxn ang="0">
                  <a:pos x="3" y="34"/>
                </a:cxn>
                <a:cxn ang="0">
                  <a:pos x="20" y="34"/>
                </a:cxn>
                <a:cxn ang="0">
                  <a:pos x="22" y="36"/>
                </a:cxn>
                <a:cxn ang="0">
                  <a:pos x="22" y="38"/>
                </a:cxn>
                <a:cxn ang="0">
                  <a:pos x="16" y="43"/>
                </a:cxn>
                <a:cxn ang="0">
                  <a:pos x="30" y="48"/>
                </a:cxn>
                <a:cxn ang="0">
                  <a:pos x="46" y="39"/>
                </a:cxn>
                <a:cxn ang="0">
                  <a:pos x="48" y="34"/>
                </a:cxn>
                <a:cxn ang="0">
                  <a:pos x="49" y="34"/>
                </a:cxn>
                <a:cxn ang="0">
                  <a:pos x="57" y="34"/>
                </a:cxn>
                <a:cxn ang="0">
                  <a:pos x="58" y="35"/>
                </a:cxn>
                <a:cxn ang="0">
                  <a:pos x="58" y="35"/>
                </a:cxn>
                <a:cxn ang="0">
                  <a:pos x="59" y="21"/>
                </a:cxn>
                <a:cxn ang="0">
                  <a:pos x="56" y="24"/>
                </a:cxn>
                <a:cxn ang="0">
                  <a:pos x="39" y="24"/>
                </a:cxn>
                <a:cxn ang="0">
                  <a:pos x="37" y="21"/>
                </a:cxn>
                <a:cxn ang="0">
                  <a:pos x="38" y="20"/>
                </a:cxn>
                <a:cxn ang="0">
                  <a:pos x="43" y="14"/>
                </a:cxn>
                <a:cxn ang="0">
                  <a:pos x="30" y="9"/>
                </a:cxn>
                <a:cxn ang="0">
                  <a:pos x="13" y="19"/>
                </a:cxn>
                <a:cxn ang="0">
                  <a:pos x="11" y="23"/>
                </a:cxn>
                <a:cxn ang="0">
                  <a:pos x="10" y="24"/>
                </a:cxn>
                <a:cxn ang="0">
                  <a:pos x="2" y="24"/>
                </a:cxn>
                <a:cxn ang="0">
                  <a:pos x="1" y="23"/>
                </a:cxn>
                <a:cxn ang="0">
                  <a:pos x="1" y="22"/>
                </a:cxn>
                <a:cxn ang="0">
                  <a:pos x="30" y="0"/>
                </a:cxn>
                <a:cxn ang="0">
                  <a:pos x="50" y="8"/>
                </a:cxn>
                <a:cxn ang="0">
                  <a:pos x="55" y="3"/>
                </a:cxn>
                <a:cxn ang="0">
                  <a:pos x="56" y="2"/>
                </a:cxn>
                <a:cxn ang="0">
                  <a:pos x="59" y="4"/>
                </a:cxn>
                <a:cxn ang="0">
                  <a:pos x="59" y="21"/>
                </a:cxn>
              </a:cxnLst>
              <a:rect l="0" t="0" r="r" b="b"/>
              <a:pathLst>
                <a:path w="59" h="58">
                  <a:moveTo>
                    <a:pt x="58" y="35"/>
                  </a:moveTo>
                  <a:cubicBezTo>
                    <a:pt x="55" y="48"/>
                    <a:pt x="43" y="58"/>
                    <a:pt x="29" y="58"/>
                  </a:cubicBezTo>
                  <a:cubicBezTo>
                    <a:pt x="22" y="58"/>
                    <a:pt x="15" y="55"/>
                    <a:pt x="9" y="50"/>
                  </a:cubicBezTo>
                  <a:cubicBezTo>
                    <a:pt x="5" y="55"/>
                    <a:pt x="5" y="55"/>
                    <a:pt x="5" y="55"/>
                  </a:cubicBezTo>
                  <a:cubicBezTo>
                    <a:pt x="4" y="55"/>
                    <a:pt x="4" y="55"/>
                    <a:pt x="3" y="55"/>
                  </a:cubicBezTo>
                  <a:cubicBezTo>
                    <a:pt x="2" y="55"/>
                    <a:pt x="0" y="54"/>
                    <a:pt x="0" y="53"/>
                  </a:cubicBezTo>
                  <a:cubicBezTo>
                    <a:pt x="0" y="36"/>
                    <a:pt x="0" y="36"/>
                    <a:pt x="0" y="36"/>
                  </a:cubicBezTo>
                  <a:cubicBezTo>
                    <a:pt x="0" y="35"/>
                    <a:pt x="2" y="34"/>
                    <a:pt x="3" y="34"/>
                  </a:cubicBezTo>
                  <a:cubicBezTo>
                    <a:pt x="20" y="34"/>
                    <a:pt x="20" y="34"/>
                    <a:pt x="20" y="34"/>
                  </a:cubicBezTo>
                  <a:cubicBezTo>
                    <a:pt x="21" y="34"/>
                    <a:pt x="22" y="35"/>
                    <a:pt x="22" y="36"/>
                  </a:cubicBezTo>
                  <a:cubicBezTo>
                    <a:pt x="22" y="37"/>
                    <a:pt x="22" y="37"/>
                    <a:pt x="22" y="38"/>
                  </a:cubicBezTo>
                  <a:cubicBezTo>
                    <a:pt x="16" y="43"/>
                    <a:pt x="16" y="43"/>
                    <a:pt x="16" y="43"/>
                  </a:cubicBezTo>
                  <a:cubicBezTo>
                    <a:pt x="20" y="46"/>
                    <a:pt x="25" y="48"/>
                    <a:pt x="30" y="48"/>
                  </a:cubicBezTo>
                  <a:cubicBezTo>
                    <a:pt x="36" y="48"/>
                    <a:pt x="43" y="45"/>
                    <a:pt x="46" y="39"/>
                  </a:cubicBezTo>
                  <a:cubicBezTo>
                    <a:pt x="47" y="37"/>
                    <a:pt x="48" y="36"/>
                    <a:pt x="48" y="34"/>
                  </a:cubicBezTo>
                  <a:cubicBezTo>
                    <a:pt x="48" y="34"/>
                    <a:pt x="49" y="34"/>
                    <a:pt x="49" y="34"/>
                  </a:cubicBezTo>
                  <a:cubicBezTo>
                    <a:pt x="57" y="34"/>
                    <a:pt x="57" y="34"/>
                    <a:pt x="57" y="34"/>
                  </a:cubicBezTo>
                  <a:cubicBezTo>
                    <a:pt x="57" y="34"/>
                    <a:pt x="58" y="34"/>
                    <a:pt x="58" y="35"/>
                  </a:cubicBezTo>
                  <a:cubicBezTo>
                    <a:pt x="58" y="35"/>
                    <a:pt x="58" y="35"/>
                    <a:pt x="58" y="35"/>
                  </a:cubicBezTo>
                  <a:close/>
                  <a:moveTo>
                    <a:pt x="59" y="21"/>
                  </a:moveTo>
                  <a:cubicBezTo>
                    <a:pt x="59" y="23"/>
                    <a:pt x="58" y="24"/>
                    <a:pt x="56" y="24"/>
                  </a:cubicBezTo>
                  <a:cubicBezTo>
                    <a:pt x="39" y="24"/>
                    <a:pt x="39" y="24"/>
                    <a:pt x="39" y="24"/>
                  </a:cubicBezTo>
                  <a:cubicBezTo>
                    <a:pt x="38" y="24"/>
                    <a:pt x="37" y="23"/>
                    <a:pt x="37" y="21"/>
                  </a:cubicBezTo>
                  <a:cubicBezTo>
                    <a:pt x="37" y="21"/>
                    <a:pt x="37" y="20"/>
                    <a:pt x="38" y="20"/>
                  </a:cubicBezTo>
                  <a:cubicBezTo>
                    <a:pt x="43" y="14"/>
                    <a:pt x="43" y="14"/>
                    <a:pt x="43" y="14"/>
                  </a:cubicBezTo>
                  <a:cubicBezTo>
                    <a:pt x="39" y="11"/>
                    <a:pt x="34" y="9"/>
                    <a:pt x="30" y="9"/>
                  </a:cubicBezTo>
                  <a:cubicBezTo>
                    <a:pt x="23" y="9"/>
                    <a:pt x="17" y="13"/>
                    <a:pt x="13" y="19"/>
                  </a:cubicBezTo>
                  <a:cubicBezTo>
                    <a:pt x="12" y="20"/>
                    <a:pt x="12" y="21"/>
                    <a:pt x="11" y="23"/>
                  </a:cubicBezTo>
                  <a:cubicBezTo>
                    <a:pt x="11" y="24"/>
                    <a:pt x="10" y="24"/>
                    <a:pt x="10" y="24"/>
                  </a:cubicBezTo>
                  <a:cubicBezTo>
                    <a:pt x="2" y="24"/>
                    <a:pt x="2" y="24"/>
                    <a:pt x="2" y="24"/>
                  </a:cubicBezTo>
                  <a:cubicBezTo>
                    <a:pt x="2" y="24"/>
                    <a:pt x="1" y="23"/>
                    <a:pt x="1" y="23"/>
                  </a:cubicBezTo>
                  <a:cubicBezTo>
                    <a:pt x="1" y="23"/>
                    <a:pt x="1" y="22"/>
                    <a:pt x="1" y="22"/>
                  </a:cubicBezTo>
                  <a:cubicBezTo>
                    <a:pt x="4" y="9"/>
                    <a:pt x="16" y="0"/>
                    <a:pt x="30" y="0"/>
                  </a:cubicBezTo>
                  <a:cubicBezTo>
                    <a:pt x="37" y="0"/>
                    <a:pt x="44" y="3"/>
                    <a:pt x="50" y="8"/>
                  </a:cubicBezTo>
                  <a:cubicBezTo>
                    <a:pt x="55" y="3"/>
                    <a:pt x="55" y="3"/>
                    <a:pt x="55" y="3"/>
                  </a:cubicBezTo>
                  <a:cubicBezTo>
                    <a:pt x="55" y="2"/>
                    <a:pt x="56" y="2"/>
                    <a:pt x="56" y="2"/>
                  </a:cubicBezTo>
                  <a:cubicBezTo>
                    <a:pt x="58" y="2"/>
                    <a:pt x="59" y="3"/>
                    <a:pt x="59" y="4"/>
                  </a:cubicBezTo>
                  <a:lnTo>
                    <a:pt x="59" y="21"/>
                  </a:lnTo>
                  <a:close/>
                </a:path>
              </a:pathLst>
            </a:custGeom>
            <a:solidFill>
              <a:schemeClr val="bg1">
                <a:lumMod val="75000"/>
              </a:schemeClr>
            </a:solidFill>
            <a:ln w="9525">
              <a:noFill/>
              <a:round/>
              <a:headEnd/>
              <a:tailEnd/>
            </a:ln>
          </p:spPr>
          <p:txBody>
            <a:bodyPr anchor="ctr"/>
            <a:lstStyle/>
            <a:p>
              <a:pPr algn="ctr"/>
              <a:endParaRPr/>
            </a:p>
          </p:txBody>
        </p:sp>
      </p:grpSp>
    </p:spTree>
    <p:extLst>
      <p:ext uri="{BB962C8B-B14F-4D97-AF65-F5344CB8AC3E}">
        <p14:creationId xmlns:p14="http://schemas.microsoft.com/office/powerpoint/2010/main" val="598751138"/>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千图PPT彼岸天：ID 8661124库_组合 38">
            <a:extLst>
              <a:ext uri="{FF2B5EF4-FFF2-40B4-BE49-F238E27FC236}">
                <a16:creationId xmlns:a16="http://schemas.microsoft.com/office/drawing/2014/main" id="{E2F94970-E026-48E2-BAF9-F0997C042451}"/>
              </a:ext>
            </a:extLst>
          </p:cNvPr>
          <p:cNvGrpSpPr/>
          <p:nvPr>
            <p:custDataLst>
              <p:tags r:id="rId1"/>
            </p:custDataLst>
          </p:nvPr>
        </p:nvGrpSpPr>
        <p:grpSpPr>
          <a:xfrm>
            <a:off x="9706330" y="3842157"/>
            <a:ext cx="2331872" cy="2593077"/>
            <a:chOff x="3813176" y="2291376"/>
            <a:chExt cx="4560888" cy="4009286"/>
          </a:xfrm>
        </p:grpSpPr>
        <p:grpSp>
          <p:nvGrpSpPr>
            <p:cNvPr id="9" name="Group 1">
              <a:extLst>
                <a:ext uri="{FF2B5EF4-FFF2-40B4-BE49-F238E27FC236}">
                  <a16:creationId xmlns:a16="http://schemas.microsoft.com/office/drawing/2014/main" id="{4CEA1098-21E9-40A1-B5B3-6FD725F6A35B}"/>
                </a:ext>
              </a:extLst>
            </p:cNvPr>
            <p:cNvGrpSpPr/>
            <p:nvPr/>
          </p:nvGrpSpPr>
          <p:grpSpPr>
            <a:xfrm>
              <a:off x="6005513" y="3246437"/>
              <a:ext cx="552451" cy="3054225"/>
              <a:chOff x="6005513" y="2936001"/>
              <a:chExt cx="552451" cy="3054225"/>
            </a:xfrm>
          </p:grpSpPr>
          <p:sp>
            <p:nvSpPr>
              <p:cNvPr id="37" name="Rectangle 2">
                <a:extLst>
                  <a:ext uri="{FF2B5EF4-FFF2-40B4-BE49-F238E27FC236}">
                    <a16:creationId xmlns:a16="http://schemas.microsoft.com/office/drawing/2014/main" id="{54220A0C-D85F-47B8-BC8F-A495B15CFBA3}"/>
                  </a:ext>
                </a:extLst>
              </p:cNvPr>
              <p:cNvSpPr>
                <a:spLocks/>
              </p:cNvSpPr>
              <p:nvPr/>
            </p:nvSpPr>
            <p:spPr bwMode="auto">
              <a:xfrm>
                <a:off x="6067426" y="4093163"/>
                <a:ext cx="52388" cy="13970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8" name="Freeform: Shape 3">
                <a:extLst>
                  <a:ext uri="{FF2B5EF4-FFF2-40B4-BE49-F238E27FC236}">
                    <a16:creationId xmlns:a16="http://schemas.microsoft.com/office/drawing/2014/main" id="{D610E21B-32C6-4151-A20D-88C30FAB23D2}"/>
                  </a:ext>
                </a:extLst>
              </p:cNvPr>
              <p:cNvSpPr>
                <a:spLocks/>
              </p:cNvSpPr>
              <p:nvPr/>
            </p:nvSpPr>
            <p:spPr bwMode="auto">
              <a:xfrm>
                <a:off x="6048376" y="5490163"/>
                <a:ext cx="509588" cy="500063"/>
              </a:xfrm>
              <a:custGeom>
                <a:avLst/>
                <a:gdLst>
                  <a:gd name="T0" fmla="*/ 53 w 106"/>
                  <a:gd name="T1" fmla="*/ 104 h 104"/>
                  <a:gd name="T2" fmla="*/ 0 w 106"/>
                  <a:gd name="T3" fmla="*/ 53 h 104"/>
                  <a:gd name="T4" fmla="*/ 0 w 106"/>
                  <a:gd name="T5" fmla="*/ 4 h 104"/>
                  <a:gd name="T6" fmla="*/ 4 w 106"/>
                  <a:gd name="T7" fmla="*/ 0 h 104"/>
                  <a:gd name="T8" fmla="*/ 16 w 106"/>
                  <a:gd name="T9" fmla="*/ 0 h 104"/>
                  <a:gd name="T10" fmla="*/ 20 w 106"/>
                  <a:gd name="T11" fmla="*/ 4 h 104"/>
                  <a:gd name="T12" fmla="*/ 20 w 106"/>
                  <a:gd name="T13" fmla="*/ 53 h 104"/>
                  <a:gd name="T14" fmla="*/ 53 w 106"/>
                  <a:gd name="T15" fmla="*/ 83 h 104"/>
                  <a:gd name="T16" fmla="*/ 85 w 106"/>
                  <a:gd name="T17" fmla="*/ 53 h 104"/>
                  <a:gd name="T18" fmla="*/ 89 w 106"/>
                  <a:gd name="T19" fmla="*/ 49 h 104"/>
                  <a:gd name="T20" fmla="*/ 102 w 106"/>
                  <a:gd name="T21" fmla="*/ 49 h 104"/>
                  <a:gd name="T22" fmla="*/ 105 w 106"/>
                  <a:gd name="T23" fmla="*/ 50 h 104"/>
                  <a:gd name="T24" fmla="*/ 106 w 106"/>
                  <a:gd name="T25" fmla="*/ 53 h 104"/>
                  <a:gd name="T26" fmla="*/ 53 w 106"/>
                  <a:gd name="T27" fmla="*/ 10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104">
                    <a:moveTo>
                      <a:pt x="53" y="104"/>
                    </a:moveTo>
                    <a:cubicBezTo>
                      <a:pt x="24" y="104"/>
                      <a:pt x="1" y="82"/>
                      <a:pt x="0" y="53"/>
                    </a:cubicBezTo>
                    <a:cubicBezTo>
                      <a:pt x="0" y="4"/>
                      <a:pt x="0" y="4"/>
                      <a:pt x="0" y="4"/>
                    </a:cubicBezTo>
                    <a:cubicBezTo>
                      <a:pt x="0" y="1"/>
                      <a:pt x="2" y="0"/>
                      <a:pt x="4" y="0"/>
                    </a:cubicBezTo>
                    <a:cubicBezTo>
                      <a:pt x="16" y="0"/>
                      <a:pt x="16" y="0"/>
                      <a:pt x="16" y="0"/>
                    </a:cubicBezTo>
                    <a:cubicBezTo>
                      <a:pt x="19" y="0"/>
                      <a:pt x="20" y="2"/>
                      <a:pt x="20" y="4"/>
                    </a:cubicBezTo>
                    <a:cubicBezTo>
                      <a:pt x="20" y="4"/>
                      <a:pt x="20" y="53"/>
                      <a:pt x="20" y="53"/>
                    </a:cubicBezTo>
                    <a:cubicBezTo>
                      <a:pt x="22" y="70"/>
                      <a:pt x="36" y="83"/>
                      <a:pt x="53" y="83"/>
                    </a:cubicBezTo>
                    <a:cubicBezTo>
                      <a:pt x="70" y="83"/>
                      <a:pt x="84" y="70"/>
                      <a:pt x="85" y="53"/>
                    </a:cubicBezTo>
                    <a:cubicBezTo>
                      <a:pt x="86" y="51"/>
                      <a:pt x="87" y="49"/>
                      <a:pt x="89" y="49"/>
                    </a:cubicBezTo>
                    <a:cubicBezTo>
                      <a:pt x="102" y="49"/>
                      <a:pt x="102" y="49"/>
                      <a:pt x="102" y="49"/>
                    </a:cubicBezTo>
                    <a:cubicBezTo>
                      <a:pt x="103" y="49"/>
                      <a:pt x="104" y="50"/>
                      <a:pt x="105" y="50"/>
                    </a:cubicBezTo>
                    <a:cubicBezTo>
                      <a:pt x="106" y="51"/>
                      <a:pt x="106" y="52"/>
                      <a:pt x="106" y="53"/>
                    </a:cubicBezTo>
                    <a:cubicBezTo>
                      <a:pt x="105" y="82"/>
                      <a:pt x="82" y="104"/>
                      <a:pt x="53" y="104"/>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9" name="Freeform: Shape 4">
                <a:extLst>
                  <a:ext uri="{FF2B5EF4-FFF2-40B4-BE49-F238E27FC236}">
                    <a16:creationId xmlns:a16="http://schemas.microsoft.com/office/drawing/2014/main" id="{A607342D-B753-4F1D-A072-936637DF03AE}"/>
                  </a:ext>
                </a:extLst>
              </p:cNvPr>
              <p:cNvSpPr>
                <a:spLocks/>
              </p:cNvSpPr>
              <p:nvPr/>
            </p:nvSpPr>
            <p:spPr bwMode="auto">
              <a:xfrm>
                <a:off x="6005513" y="2936001"/>
                <a:ext cx="177800" cy="417513"/>
              </a:xfrm>
              <a:custGeom>
                <a:avLst/>
                <a:gdLst>
                  <a:gd name="connsiteX0" fmla="*/ 85725 w 177800"/>
                  <a:gd name="connsiteY0" fmla="*/ 0 h 417513"/>
                  <a:gd name="connsiteX1" fmla="*/ 85726 w 177800"/>
                  <a:gd name="connsiteY1" fmla="*/ 0 h 417513"/>
                  <a:gd name="connsiteX2" fmla="*/ 90488 w 177800"/>
                  <a:gd name="connsiteY2" fmla="*/ 0 h 417513"/>
                  <a:gd name="connsiteX3" fmla="*/ 90488 w 177800"/>
                  <a:gd name="connsiteY3" fmla="*/ 0 h 417513"/>
                  <a:gd name="connsiteX4" fmla="*/ 90488 w 177800"/>
                  <a:gd name="connsiteY4" fmla="*/ 3 h 417513"/>
                  <a:gd name="connsiteX5" fmla="*/ 177800 w 177800"/>
                  <a:gd name="connsiteY5" fmla="*/ 417513 h 417513"/>
                  <a:gd name="connsiteX6" fmla="*/ 90488 w 177800"/>
                  <a:gd name="connsiteY6" fmla="*/ 417513 h 417513"/>
                  <a:gd name="connsiteX7" fmla="*/ 85725 w 177800"/>
                  <a:gd name="connsiteY7" fmla="*/ 417513 h 417513"/>
                  <a:gd name="connsiteX8" fmla="*/ 0 w 177800"/>
                  <a:gd name="connsiteY8" fmla="*/ 417513 h 417513"/>
                  <a:gd name="connsiteX9" fmla="*/ 85725 w 177800"/>
                  <a:gd name="connsiteY9" fmla="*/ 3 h 417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800" h="417513">
                    <a:moveTo>
                      <a:pt x="85725" y="0"/>
                    </a:moveTo>
                    <a:lnTo>
                      <a:pt x="85726" y="0"/>
                    </a:lnTo>
                    <a:lnTo>
                      <a:pt x="90488" y="0"/>
                    </a:lnTo>
                    <a:lnTo>
                      <a:pt x="90488" y="0"/>
                    </a:lnTo>
                    <a:lnTo>
                      <a:pt x="90488" y="3"/>
                    </a:lnTo>
                    <a:lnTo>
                      <a:pt x="177800" y="417513"/>
                    </a:lnTo>
                    <a:lnTo>
                      <a:pt x="90488" y="417513"/>
                    </a:lnTo>
                    <a:lnTo>
                      <a:pt x="85725" y="417513"/>
                    </a:lnTo>
                    <a:lnTo>
                      <a:pt x="0" y="417513"/>
                    </a:lnTo>
                    <a:lnTo>
                      <a:pt x="85725" y="3"/>
                    </a:lnTo>
                    <a:close/>
                  </a:path>
                </a:pathLst>
              </a:custGeom>
              <a:solidFill>
                <a:schemeClr val="tx2"/>
              </a:solidFill>
              <a:ln>
                <a:noFill/>
              </a:ln>
            </p:spPr>
            <p:txBody>
              <a:bodyPr anchor="ctr"/>
              <a:lstStyle/>
              <a:p>
                <a:pPr algn="ctr"/>
                <a:endParaRPr/>
              </a:p>
            </p:txBody>
          </p:sp>
        </p:grpSp>
        <p:grpSp>
          <p:nvGrpSpPr>
            <p:cNvPr id="10" name="Group 35">
              <a:extLst>
                <a:ext uri="{FF2B5EF4-FFF2-40B4-BE49-F238E27FC236}">
                  <a16:creationId xmlns:a16="http://schemas.microsoft.com/office/drawing/2014/main" id="{D91E71B8-209F-4C62-8786-A66611150B40}"/>
                </a:ext>
              </a:extLst>
            </p:cNvPr>
            <p:cNvGrpSpPr/>
            <p:nvPr/>
          </p:nvGrpSpPr>
          <p:grpSpPr>
            <a:xfrm>
              <a:off x="3813176" y="2291376"/>
              <a:ext cx="4560888" cy="2728299"/>
              <a:chOff x="3813176" y="2291376"/>
              <a:chExt cx="4560888" cy="2728299"/>
            </a:xfrm>
          </p:grpSpPr>
          <p:sp>
            <p:nvSpPr>
              <p:cNvPr id="11" name="Freeform: Shape 5">
                <a:extLst>
                  <a:ext uri="{FF2B5EF4-FFF2-40B4-BE49-F238E27FC236}">
                    <a16:creationId xmlns:a16="http://schemas.microsoft.com/office/drawing/2014/main" id="{FFC7EC08-357D-4460-AE31-1BCE4377ADD1}"/>
                  </a:ext>
                </a:extLst>
              </p:cNvPr>
              <p:cNvSpPr>
                <a:spLocks/>
              </p:cNvSpPr>
              <p:nvPr/>
            </p:nvSpPr>
            <p:spPr bwMode="auto">
              <a:xfrm>
                <a:off x="3813176" y="3429000"/>
                <a:ext cx="2282825" cy="1590675"/>
              </a:xfrm>
              <a:custGeom>
                <a:avLst/>
                <a:gdLst>
                  <a:gd name="T0" fmla="*/ 475 w 475"/>
                  <a:gd name="T1" fmla="*/ 0 h 331"/>
                  <a:gd name="T2" fmla="*/ 0 w 475"/>
                  <a:gd name="T3" fmla="*/ 275 h 331"/>
                  <a:gd name="T4" fmla="*/ 153 w 475"/>
                  <a:gd name="T5" fmla="*/ 331 h 331"/>
                  <a:gd name="T6" fmla="*/ 453 w 475"/>
                  <a:gd name="T7" fmla="*/ 62 h 331"/>
                  <a:gd name="T8" fmla="*/ 475 w 475"/>
                  <a:gd name="T9" fmla="*/ 0 h 331"/>
                </a:gdLst>
                <a:ahLst/>
                <a:cxnLst>
                  <a:cxn ang="0">
                    <a:pos x="T0" y="T1"/>
                  </a:cxn>
                  <a:cxn ang="0">
                    <a:pos x="T2" y="T3"/>
                  </a:cxn>
                  <a:cxn ang="0">
                    <a:pos x="T4" y="T5"/>
                  </a:cxn>
                  <a:cxn ang="0">
                    <a:pos x="T6" y="T7"/>
                  </a:cxn>
                  <a:cxn ang="0">
                    <a:pos x="T8" y="T9"/>
                  </a:cxn>
                </a:cxnLst>
                <a:rect l="0" t="0" r="r" b="b"/>
                <a:pathLst>
                  <a:path w="475" h="331">
                    <a:moveTo>
                      <a:pt x="475" y="0"/>
                    </a:moveTo>
                    <a:cubicBezTo>
                      <a:pt x="264" y="0"/>
                      <a:pt x="118" y="76"/>
                      <a:pt x="0" y="275"/>
                    </a:cubicBezTo>
                    <a:cubicBezTo>
                      <a:pt x="18" y="267"/>
                      <a:pt x="100" y="253"/>
                      <a:pt x="153" y="331"/>
                    </a:cubicBezTo>
                    <a:cubicBezTo>
                      <a:pt x="195" y="211"/>
                      <a:pt x="453" y="62"/>
                      <a:pt x="453" y="62"/>
                    </a:cubicBezTo>
                    <a:lnTo>
                      <a:pt x="475"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 name="Freeform: Shape 6">
                <a:extLst>
                  <a:ext uri="{FF2B5EF4-FFF2-40B4-BE49-F238E27FC236}">
                    <a16:creationId xmlns:a16="http://schemas.microsoft.com/office/drawing/2014/main" id="{03A4250E-75F1-42D5-A124-1FEFA9FE8598}"/>
                  </a:ext>
                </a:extLst>
              </p:cNvPr>
              <p:cNvSpPr>
                <a:spLocks/>
              </p:cNvSpPr>
              <p:nvPr/>
            </p:nvSpPr>
            <p:spPr bwMode="auto">
              <a:xfrm>
                <a:off x="6091239" y="3429000"/>
                <a:ext cx="2282825" cy="1590675"/>
              </a:xfrm>
              <a:custGeom>
                <a:avLst/>
                <a:gdLst>
                  <a:gd name="T0" fmla="*/ 0 w 475"/>
                  <a:gd name="T1" fmla="*/ 0 h 331"/>
                  <a:gd name="T2" fmla="*/ 475 w 475"/>
                  <a:gd name="T3" fmla="*/ 275 h 331"/>
                  <a:gd name="T4" fmla="*/ 322 w 475"/>
                  <a:gd name="T5" fmla="*/ 331 h 331"/>
                  <a:gd name="T6" fmla="*/ 22 w 475"/>
                  <a:gd name="T7" fmla="*/ 62 h 331"/>
                  <a:gd name="T8" fmla="*/ 0 w 475"/>
                  <a:gd name="T9" fmla="*/ 0 h 331"/>
                </a:gdLst>
                <a:ahLst/>
                <a:cxnLst>
                  <a:cxn ang="0">
                    <a:pos x="T0" y="T1"/>
                  </a:cxn>
                  <a:cxn ang="0">
                    <a:pos x="T2" y="T3"/>
                  </a:cxn>
                  <a:cxn ang="0">
                    <a:pos x="T4" y="T5"/>
                  </a:cxn>
                  <a:cxn ang="0">
                    <a:pos x="T6" y="T7"/>
                  </a:cxn>
                  <a:cxn ang="0">
                    <a:pos x="T8" y="T9"/>
                  </a:cxn>
                </a:cxnLst>
                <a:rect l="0" t="0" r="r" b="b"/>
                <a:pathLst>
                  <a:path w="475" h="331">
                    <a:moveTo>
                      <a:pt x="0" y="0"/>
                    </a:moveTo>
                    <a:cubicBezTo>
                      <a:pt x="211" y="0"/>
                      <a:pt x="357" y="76"/>
                      <a:pt x="475" y="275"/>
                    </a:cubicBezTo>
                    <a:cubicBezTo>
                      <a:pt x="457" y="267"/>
                      <a:pt x="375" y="253"/>
                      <a:pt x="322" y="331"/>
                    </a:cubicBezTo>
                    <a:cubicBezTo>
                      <a:pt x="280" y="211"/>
                      <a:pt x="22" y="62"/>
                      <a:pt x="22" y="62"/>
                    </a:cubicBezTo>
                    <a:lnTo>
                      <a:pt x="0" y="0"/>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 name="Freeform: Shape 7">
                <a:extLst>
                  <a:ext uri="{FF2B5EF4-FFF2-40B4-BE49-F238E27FC236}">
                    <a16:creationId xmlns:a16="http://schemas.microsoft.com/office/drawing/2014/main" id="{792EB640-06AD-4A69-8DB9-C8579C366618}"/>
                  </a:ext>
                </a:extLst>
              </p:cNvPr>
              <p:cNvSpPr>
                <a:spLocks/>
              </p:cNvSpPr>
              <p:nvPr/>
            </p:nvSpPr>
            <p:spPr bwMode="auto">
              <a:xfrm>
                <a:off x="6086476" y="3429000"/>
                <a:ext cx="4763" cy="0"/>
              </a:xfrm>
              <a:custGeom>
                <a:avLst/>
                <a:gdLst>
                  <a:gd name="T0" fmla="*/ 1 w 1"/>
                  <a:gd name="T1" fmla="*/ 1 w 1"/>
                  <a:gd name="T2" fmla="*/ 1 w 1"/>
                </a:gdLst>
                <a:ahLst/>
                <a:cxnLst>
                  <a:cxn ang="0">
                    <a:pos x="T0" y="0"/>
                  </a:cxn>
                  <a:cxn ang="0">
                    <a:pos x="T1" y="0"/>
                  </a:cxn>
                  <a:cxn ang="0">
                    <a:pos x="T2" y="0"/>
                  </a:cxn>
                </a:cxnLst>
                <a:rect l="0" t="0" r="r" b="b"/>
                <a:pathLst>
                  <a:path w="1">
                    <a:moveTo>
                      <a:pt x="1" y="0"/>
                    </a:moveTo>
                    <a:cubicBezTo>
                      <a:pt x="1" y="0"/>
                      <a:pt x="1" y="0"/>
                      <a:pt x="1" y="0"/>
                    </a:cubicBezTo>
                    <a:cubicBezTo>
                      <a:pt x="0" y="0"/>
                      <a:pt x="0" y="0"/>
                      <a:pt x="1" y="0"/>
                    </a:cubicBezTo>
                    <a:close/>
                  </a:path>
                </a:pathLst>
              </a:custGeom>
              <a:solidFill>
                <a:srgbClr val="94C83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 name="Freeform: Shape 8">
                <a:extLst>
                  <a:ext uri="{FF2B5EF4-FFF2-40B4-BE49-F238E27FC236}">
                    <a16:creationId xmlns:a16="http://schemas.microsoft.com/office/drawing/2014/main" id="{485DE1F8-70CC-4DBA-AF64-968DC019ED28}"/>
                  </a:ext>
                </a:extLst>
              </p:cNvPr>
              <p:cNvSpPr>
                <a:spLocks/>
              </p:cNvSpPr>
              <p:nvPr/>
            </p:nvSpPr>
            <p:spPr bwMode="auto">
              <a:xfrm>
                <a:off x="6091239" y="3429000"/>
                <a:ext cx="9525" cy="0"/>
              </a:xfrm>
              <a:custGeom>
                <a:avLst/>
                <a:gdLst>
                  <a:gd name="T0" fmla="*/ 0 w 2"/>
                  <a:gd name="T1" fmla="*/ 0 w 2"/>
                  <a:gd name="T2" fmla="*/ 0 w 2"/>
                </a:gdLst>
                <a:ahLst/>
                <a:cxnLst>
                  <a:cxn ang="0">
                    <a:pos x="T0" y="0"/>
                  </a:cxn>
                  <a:cxn ang="0">
                    <a:pos x="T1" y="0"/>
                  </a:cxn>
                  <a:cxn ang="0">
                    <a:pos x="T2" y="0"/>
                  </a:cxn>
                </a:cxnLst>
                <a:rect l="0" t="0" r="r" b="b"/>
                <a:pathLst>
                  <a:path w="2">
                    <a:moveTo>
                      <a:pt x="0" y="0"/>
                    </a:moveTo>
                    <a:cubicBezTo>
                      <a:pt x="0" y="0"/>
                      <a:pt x="0" y="0"/>
                      <a:pt x="0" y="0"/>
                    </a:cubicBezTo>
                    <a:cubicBezTo>
                      <a:pt x="1" y="0"/>
                      <a:pt x="2" y="0"/>
                      <a:pt x="0" y="0"/>
                    </a:cubicBezTo>
                    <a:close/>
                  </a:path>
                </a:pathLst>
              </a:custGeom>
              <a:solidFill>
                <a:srgbClr val="94C83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 name="Freeform: Shape 9">
                <a:extLst>
                  <a:ext uri="{FF2B5EF4-FFF2-40B4-BE49-F238E27FC236}">
                    <a16:creationId xmlns:a16="http://schemas.microsoft.com/office/drawing/2014/main" id="{A1806553-3993-4160-A740-FC3C11A430E1}"/>
                  </a:ext>
                </a:extLst>
              </p:cNvPr>
              <p:cNvSpPr>
                <a:spLocks/>
              </p:cNvSpPr>
              <p:nvPr/>
            </p:nvSpPr>
            <p:spPr bwMode="auto">
              <a:xfrm>
                <a:off x="6091239" y="3429000"/>
                <a:ext cx="1547813" cy="1590675"/>
              </a:xfrm>
              <a:custGeom>
                <a:avLst/>
                <a:gdLst>
                  <a:gd name="T0" fmla="*/ 0 w 322"/>
                  <a:gd name="T1" fmla="*/ 0 h 331"/>
                  <a:gd name="T2" fmla="*/ 0 w 322"/>
                  <a:gd name="T3" fmla="*/ 288 h 331"/>
                  <a:gd name="T4" fmla="*/ 322 w 322"/>
                  <a:gd name="T5" fmla="*/ 331 h 331"/>
                  <a:gd name="T6" fmla="*/ 0 w 322"/>
                  <a:gd name="T7" fmla="*/ 0 h 331"/>
                </a:gdLst>
                <a:ahLst/>
                <a:cxnLst>
                  <a:cxn ang="0">
                    <a:pos x="T0" y="T1"/>
                  </a:cxn>
                  <a:cxn ang="0">
                    <a:pos x="T2" y="T3"/>
                  </a:cxn>
                  <a:cxn ang="0">
                    <a:pos x="T4" y="T5"/>
                  </a:cxn>
                  <a:cxn ang="0">
                    <a:pos x="T6" y="T7"/>
                  </a:cxn>
                </a:cxnLst>
                <a:rect l="0" t="0" r="r" b="b"/>
                <a:pathLst>
                  <a:path w="322" h="331">
                    <a:moveTo>
                      <a:pt x="0" y="0"/>
                    </a:moveTo>
                    <a:cubicBezTo>
                      <a:pt x="0" y="288"/>
                      <a:pt x="0" y="288"/>
                      <a:pt x="0" y="288"/>
                    </a:cubicBezTo>
                    <a:cubicBezTo>
                      <a:pt x="112" y="288"/>
                      <a:pt x="263" y="285"/>
                      <a:pt x="322" y="331"/>
                    </a:cubicBezTo>
                    <a:cubicBezTo>
                      <a:pt x="243" y="67"/>
                      <a:pt x="149" y="3"/>
                      <a:pt x="0" y="0"/>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 name="Freeform: Shape 10">
                <a:extLst>
                  <a:ext uri="{FF2B5EF4-FFF2-40B4-BE49-F238E27FC236}">
                    <a16:creationId xmlns:a16="http://schemas.microsoft.com/office/drawing/2014/main" id="{01336F8D-BA3A-4F23-AFBB-71E43925995E}"/>
                  </a:ext>
                </a:extLst>
              </p:cNvPr>
              <p:cNvSpPr>
                <a:spLocks/>
              </p:cNvSpPr>
              <p:nvPr/>
            </p:nvSpPr>
            <p:spPr bwMode="auto">
              <a:xfrm>
                <a:off x="4548189" y="3429000"/>
                <a:ext cx="1547813" cy="1590675"/>
              </a:xfrm>
              <a:custGeom>
                <a:avLst/>
                <a:gdLst>
                  <a:gd name="T0" fmla="*/ 322 w 322"/>
                  <a:gd name="T1" fmla="*/ 0 h 331"/>
                  <a:gd name="T2" fmla="*/ 322 w 322"/>
                  <a:gd name="T3" fmla="*/ 288 h 331"/>
                  <a:gd name="T4" fmla="*/ 0 w 322"/>
                  <a:gd name="T5" fmla="*/ 331 h 331"/>
                  <a:gd name="T6" fmla="*/ 322 w 322"/>
                  <a:gd name="T7" fmla="*/ 0 h 331"/>
                </a:gdLst>
                <a:ahLst/>
                <a:cxnLst>
                  <a:cxn ang="0">
                    <a:pos x="T0" y="T1"/>
                  </a:cxn>
                  <a:cxn ang="0">
                    <a:pos x="T2" y="T3"/>
                  </a:cxn>
                  <a:cxn ang="0">
                    <a:pos x="T4" y="T5"/>
                  </a:cxn>
                  <a:cxn ang="0">
                    <a:pos x="T6" y="T7"/>
                  </a:cxn>
                </a:cxnLst>
                <a:rect l="0" t="0" r="r" b="b"/>
                <a:pathLst>
                  <a:path w="322" h="331">
                    <a:moveTo>
                      <a:pt x="322" y="0"/>
                    </a:moveTo>
                    <a:cubicBezTo>
                      <a:pt x="322" y="288"/>
                      <a:pt x="322" y="288"/>
                      <a:pt x="322" y="288"/>
                    </a:cubicBezTo>
                    <a:cubicBezTo>
                      <a:pt x="211" y="288"/>
                      <a:pt x="59" y="285"/>
                      <a:pt x="0" y="331"/>
                    </a:cubicBezTo>
                    <a:cubicBezTo>
                      <a:pt x="79" y="67"/>
                      <a:pt x="173" y="3"/>
                      <a:pt x="322" y="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nvGrpSpPr>
              <p:cNvPr id="17" name="Group 23">
                <a:extLst>
                  <a:ext uri="{FF2B5EF4-FFF2-40B4-BE49-F238E27FC236}">
                    <a16:creationId xmlns:a16="http://schemas.microsoft.com/office/drawing/2014/main" id="{BD3B4ED6-5B71-4D9B-9C33-06A72B944075}"/>
                  </a:ext>
                </a:extLst>
              </p:cNvPr>
              <p:cNvGrpSpPr/>
              <p:nvPr/>
            </p:nvGrpSpPr>
            <p:grpSpPr>
              <a:xfrm>
                <a:off x="5238068" y="2291376"/>
                <a:ext cx="529914" cy="595974"/>
                <a:chOff x="5238068" y="2291376"/>
                <a:chExt cx="529914" cy="595974"/>
              </a:xfrm>
            </p:grpSpPr>
            <p:sp>
              <p:nvSpPr>
                <p:cNvPr id="35" name="Freeform: Shape 24">
                  <a:extLst>
                    <a:ext uri="{FF2B5EF4-FFF2-40B4-BE49-F238E27FC236}">
                      <a16:creationId xmlns:a16="http://schemas.microsoft.com/office/drawing/2014/main" id="{5EF01C39-C481-46A3-A58B-3D0A6C71C8F9}"/>
                    </a:ext>
                  </a:extLst>
                </p:cNvPr>
                <p:cNvSpPr/>
                <p:nvPr/>
              </p:nvSpPr>
              <p:spPr>
                <a:xfrm>
                  <a:off x="5238068" y="2291376"/>
                  <a:ext cx="529914" cy="595974"/>
                </a:xfrm>
                <a:custGeom>
                  <a:avLst/>
                  <a:gdLst/>
                  <a:ahLst/>
                  <a:cxnLst>
                    <a:cxn ang="0">
                      <a:pos x="wd2" y="hd2"/>
                    </a:cxn>
                    <a:cxn ang="5400000">
                      <a:pos x="wd2" y="hd2"/>
                    </a:cxn>
                    <a:cxn ang="10800000">
                      <a:pos x="wd2" y="hd2"/>
                    </a:cxn>
                    <a:cxn ang="16200000">
                      <a:pos x="wd2" y="hd2"/>
                    </a:cxn>
                  </a:cxnLst>
                  <a:rect l="0" t="0" r="r" b="b"/>
                  <a:pathLst>
                    <a:path w="21597" h="21600" extrusionOk="0">
                      <a:moveTo>
                        <a:pt x="3163" y="18980"/>
                      </a:moveTo>
                      <a:cubicBezTo>
                        <a:pt x="1208" y="17359"/>
                        <a:pt x="3" y="15121"/>
                        <a:pt x="0" y="12653"/>
                      </a:cubicBezTo>
                      <a:cubicBezTo>
                        <a:pt x="-3" y="10068"/>
                        <a:pt x="1252" y="7771"/>
                        <a:pt x="3465" y="6076"/>
                      </a:cubicBezTo>
                      <a:lnTo>
                        <a:pt x="10799" y="0"/>
                      </a:lnTo>
                      <a:lnTo>
                        <a:pt x="18412" y="6308"/>
                      </a:lnTo>
                      <a:cubicBezTo>
                        <a:pt x="20379" y="7929"/>
                        <a:pt x="21597" y="10173"/>
                        <a:pt x="21597" y="12653"/>
                      </a:cubicBezTo>
                      <a:cubicBezTo>
                        <a:pt x="21597" y="17594"/>
                        <a:pt x="16762" y="21599"/>
                        <a:pt x="10799" y="21600"/>
                      </a:cubicBezTo>
                      <a:cubicBezTo>
                        <a:pt x="7817" y="21600"/>
                        <a:pt x="5116" y="20599"/>
                        <a:pt x="3163" y="18980"/>
                      </a:cubicBezTo>
                      <a:close/>
                    </a:path>
                  </a:pathLst>
                </a:custGeom>
                <a:solidFill>
                  <a:schemeClr val="accent1"/>
                </a:solidFill>
                <a:ln w="12700" cap="flat">
                  <a:noFill/>
                  <a:miter lim="400000"/>
                </a:ln>
                <a:effectLst/>
              </p:spPr>
              <p:txBody>
                <a:bodyPr anchor="ctr"/>
                <a:lstStyle/>
                <a:p>
                  <a:pPr algn="ctr"/>
                  <a:endParaRPr/>
                </a:p>
              </p:txBody>
            </p:sp>
            <p:sp>
              <p:nvSpPr>
                <p:cNvPr id="36" name="Freeform: Shape 25">
                  <a:extLst>
                    <a:ext uri="{FF2B5EF4-FFF2-40B4-BE49-F238E27FC236}">
                      <a16:creationId xmlns:a16="http://schemas.microsoft.com/office/drawing/2014/main" id="{0AEC643E-D808-47DA-A922-35CF297E40C7}"/>
                    </a:ext>
                  </a:extLst>
                </p:cNvPr>
                <p:cNvSpPr>
                  <a:spLocks/>
                </p:cNvSpPr>
                <p:nvPr/>
              </p:nvSpPr>
              <p:spPr bwMode="auto">
                <a:xfrm>
                  <a:off x="5357526" y="2503824"/>
                  <a:ext cx="290998" cy="290998"/>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8 h 176"/>
                    <a:gd name="T12" fmla="*/ 142 w 176"/>
                    <a:gd name="T13" fmla="*/ 29 h 176"/>
                    <a:gd name="T14" fmla="*/ 122 w 176"/>
                    <a:gd name="T15" fmla="*/ 49 h 176"/>
                    <a:gd name="T16" fmla="*/ 88 w 176"/>
                    <a:gd name="T17" fmla="*/ 36 h 176"/>
                    <a:gd name="T18" fmla="*/ 54 w 176"/>
                    <a:gd name="T19" fmla="*/ 49 h 176"/>
                    <a:gd name="T20" fmla="*/ 34 w 176"/>
                    <a:gd name="T21" fmla="*/ 29 h 176"/>
                    <a:gd name="T22" fmla="*/ 88 w 176"/>
                    <a:gd name="T23" fmla="*/ 8 h 176"/>
                    <a:gd name="T24" fmla="*/ 132 w 176"/>
                    <a:gd name="T25" fmla="*/ 88 h 176"/>
                    <a:gd name="T26" fmla="*/ 88 w 176"/>
                    <a:gd name="T27" fmla="*/ 132 h 176"/>
                    <a:gd name="T28" fmla="*/ 44 w 176"/>
                    <a:gd name="T29" fmla="*/ 88 h 176"/>
                    <a:gd name="T30" fmla="*/ 88 w 176"/>
                    <a:gd name="T31" fmla="*/ 44 h 176"/>
                    <a:gd name="T32" fmla="*/ 132 w 176"/>
                    <a:gd name="T33" fmla="*/ 88 h 176"/>
                    <a:gd name="T34" fmla="*/ 8 w 176"/>
                    <a:gd name="T35" fmla="*/ 88 h 176"/>
                    <a:gd name="T36" fmla="*/ 29 w 176"/>
                    <a:gd name="T37" fmla="*/ 34 h 176"/>
                    <a:gd name="T38" fmla="*/ 49 w 176"/>
                    <a:gd name="T39" fmla="*/ 54 h 176"/>
                    <a:gd name="T40" fmla="*/ 36 w 176"/>
                    <a:gd name="T41" fmla="*/ 88 h 176"/>
                    <a:gd name="T42" fmla="*/ 49 w 176"/>
                    <a:gd name="T43" fmla="*/ 122 h 176"/>
                    <a:gd name="T44" fmla="*/ 29 w 176"/>
                    <a:gd name="T45" fmla="*/ 142 h 176"/>
                    <a:gd name="T46" fmla="*/ 8 w 176"/>
                    <a:gd name="T47" fmla="*/ 88 h 176"/>
                    <a:gd name="T48" fmla="*/ 88 w 176"/>
                    <a:gd name="T49" fmla="*/ 168 h 176"/>
                    <a:gd name="T50" fmla="*/ 34 w 176"/>
                    <a:gd name="T51" fmla="*/ 147 h 176"/>
                    <a:gd name="T52" fmla="*/ 54 w 176"/>
                    <a:gd name="T53" fmla="*/ 127 h 176"/>
                    <a:gd name="T54" fmla="*/ 88 w 176"/>
                    <a:gd name="T55" fmla="*/ 140 h 176"/>
                    <a:gd name="T56" fmla="*/ 122 w 176"/>
                    <a:gd name="T57" fmla="*/ 127 h 176"/>
                    <a:gd name="T58" fmla="*/ 142 w 176"/>
                    <a:gd name="T59" fmla="*/ 147 h 176"/>
                    <a:gd name="T60" fmla="*/ 88 w 176"/>
                    <a:gd name="T61" fmla="*/ 168 h 176"/>
                    <a:gd name="T62" fmla="*/ 147 w 176"/>
                    <a:gd name="T63" fmla="*/ 142 h 176"/>
                    <a:gd name="T64" fmla="*/ 127 w 176"/>
                    <a:gd name="T65" fmla="*/ 122 h 176"/>
                    <a:gd name="T66" fmla="*/ 140 w 176"/>
                    <a:gd name="T67" fmla="*/ 88 h 176"/>
                    <a:gd name="T68" fmla="*/ 127 w 176"/>
                    <a:gd name="T69" fmla="*/ 54 h 176"/>
                    <a:gd name="T70" fmla="*/ 147 w 176"/>
                    <a:gd name="T71" fmla="*/ 34 h 176"/>
                    <a:gd name="T72" fmla="*/ 168 w 176"/>
                    <a:gd name="T73" fmla="*/ 88 h 176"/>
                    <a:gd name="T74" fmla="*/ 147 w 176"/>
                    <a:gd name="T75" fmla="*/ 14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8"/>
                      </a:moveTo>
                      <a:cubicBezTo>
                        <a:pt x="109" y="8"/>
                        <a:pt x="127" y="16"/>
                        <a:pt x="142" y="29"/>
                      </a:cubicBezTo>
                      <a:cubicBezTo>
                        <a:pt x="122" y="49"/>
                        <a:pt x="122" y="49"/>
                        <a:pt x="122" y="49"/>
                      </a:cubicBezTo>
                      <a:cubicBezTo>
                        <a:pt x="113" y="41"/>
                        <a:pt x="101" y="36"/>
                        <a:pt x="88" y="36"/>
                      </a:cubicBezTo>
                      <a:cubicBezTo>
                        <a:pt x="75" y="36"/>
                        <a:pt x="63" y="41"/>
                        <a:pt x="54" y="49"/>
                      </a:cubicBezTo>
                      <a:cubicBezTo>
                        <a:pt x="34" y="29"/>
                        <a:pt x="34" y="29"/>
                        <a:pt x="34" y="29"/>
                      </a:cubicBezTo>
                      <a:cubicBezTo>
                        <a:pt x="49" y="16"/>
                        <a:pt x="67" y="8"/>
                        <a:pt x="88" y="8"/>
                      </a:cubicBezTo>
                      <a:moveTo>
                        <a:pt x="132" y="88"/>
                      </a:moveTo>
                      <a:cubicBezTo>
                        <a:pt x="132" y="112"/>
                        <a:pt x="112" y="132"/>
                        <a:pt x="88" y="132"/>
                      </a:cubicBezTo>
                      <a:cubicBezTo>
                        <a:pt x="64" y="132"/>
                        <a:pt x="44" y="112"/>
                        <a:pt x="44" y="88"/>
                      </a:cubicBezTo>
                      <a:cubicBezTo>
                        <a:pt x="44" y="64"/>
                        <a:pt x="64" y="44"/>
                        <a:pt x="88" y="44"/>
                      </a:cubicBezTo>
                      <a:cubicBezTo>
                        <a:pt x="112" y="44"/>
                        <a:pt x="132" y="64"/>
                        <a:pt x="132" y="88"/>
                      </a:cubicBezTo>
                      <a:moveTo>
                        <a:pt x="8" y="88"/>
                      </a:moveTo>
                      <a:cubicBezTo>
                        <a:pt x="8" y="67"/>
                        <a:pt x="16" y="49"/>
                        <a:pt x="29" y="34"/>
                      </a:cubicBezTo>
                      <a:cubicBezTo>
                        <a:pt x="49" y="54"/>
                        <a:pt x="49" y="54"/>
                        <a:pt x="49" y="54"/>
                      </a:cubicBezTo>
                      <a:cubicBezTo>
                        <a:pt x="41" y="63"/>
                        <a:pt x="36" y="75"/>
                        <a:pt x="36" y="88"/>
                      </a:cubicBezTo>
                      <a:cubicBezTo>
                        <a:pt x="36" y="101"/>
                        <a:pt x="41" y="113"/>
                        <a:pt x="49" y="122"/>
                      </a:cubicBezTo>
                      <a:cubicBezTo>
                        <a:pt x="29" y="142"/>
                        <a:pt x="29" y="142"/>
                        <a:pt x="29" y="142"/>
                      </a:cubicBezTo>
                      <a:cubicBezTo>
                        <a:pt x="16" y="127"/>
                        <a:pt x="8" y="109"/>
                        <a:pt x="8" y="88"/>
                      </a:cubicBezTo>
                      <a:moveTo>
                        <a:pt x="88" y="168"/>
                      </a:moveTo>
                      <a:cubicBezTo>
                        <a:pt x="67" y="168"/>
                        <a:pt x="49" y="160"/>
                        <a:pt x="34" y="147"/>
                      </a:cubicBezTo>
                      <a:cubicBezTo>
                        <a:pt x="54" y="127"/>
                        <a:pt x="54" y="127"/>
                        <a:pt x="54" y="127"/>
                      </a:cubicBezTo>
                      <a:cubicBezTo>
                        <a:pt x="63" y="135"/>
                        <a:pt x="75" y="140"/>
                        <a:pt x="88" y="140"/>
                      </a:cubicBezTo>
                      <a:cubicBezTo>
                        <a:pt x="101" y="140"/>
                        <a:pt x="113" y="135"/>
                        <a:pt x="122" y="127"/>
                      </a:cubicBezTo>
                      <a:cubicBezTo>
                        <a:pt x="142" y="147"/>
                        <a:pt x="142" y="147"/>
                        <a:pt x="142" y="147"/>
                      </a:cubicBezTo>
                      <a:cubicBezTo>
                        <a:pt x="127" y="160"/>
                        <a:pt x="109" y="168"/>
                        <a:pt x="88" y="168"/>
                      </a:cubicBezTo>
                      <a:moveTo>
                        <a:pt x="147" y="142"/>
                      </a:moveTo>
                      <a:cubicBezTo>
                        <a:pt x="127" y="122"/>
                        <a:pt x="127" y="122"/>
                        <a:pt x="127" y="122"/>
                      </a:cubicBezTo>
                      <a:cubicBezTo>
                        <a:pt x="135" y="113"/>
                        <a:pt x="140" y="101"/>
                        <a:pt x="140" y="88"/>
                      </a:cubicBezTo>
                      <a:cubicBezTo>
                        <a:pt x="140" y="75"/>
                        <a:pt x="135" y="63"/>
                        <a:pt x="127" y="54"/>
                      </a:cubicBezTo>
                      <a:cubicBezTo>
                        <a:pt x="147" y="34"/>
                        <a:pt x="147" y="34"/>
                        <a:pt x="147" y="34"/>
                      </a:cubicBezTo>
                      <a:cubicBezTo>
                        <a:pt x="160" y="49"/>
                        <a:pt x="168" y="67"/>
                        <a:pt x="168" y="88"/>
                      </a:cubicBezTo>
                      <a:cubicBezTo>
                        <a:pt x="168" y="109"/>
                        <a:pt x="160" y="127"/>
                        <a:pt x="147" y="142"/>
                      </a:cubicBezTo>
                    </a:path>
                  </a:pathLst>
                </a:custGeom>
                <a:solidFill>
                  <a:schemeClr val="bg1"/>
                </a:solidFill>
                <a:ln>
                  <a:noFill/>
                </a:ln>
                <a:extLst/>
              </p:spPr>
              <p:txBody>
                <a:bodyPr anchor="ctr"/>
                <a:lstStyle/>
                <a:p>
                  <a:pPr algn="ctr"/>
                  <a:endParaRPr/>
                </a:p>
              </p:txBody>
            </p:sp>
          </p:grpSp>
          <p:grpSp>
            <p:nvGrpSpPr>
              <p:cNvPr id="18" name="Group 26">
                <a:extLst>
                  <a:ext uri="{FF2B5EF4-FFF2-40B4-BE49-F238E27FC236}">
                    <a16:creationId xmlns:a16="http://schemas.microsoft.com/office/drawing/2014/main" id="{37B421CE-283B-439B-B92B-8AC260087BD9}"/>
                  </a:ext>
                </a:extLst>
              </p:cNvPr>
              <p:cNvGrpSpPr/>
              <p:nvPr/>
            </p:nvGrpSpPr>
            <p:grpSpPr>
              <a:xfrm>
                <a:off x="7772232" y="2928062"/>
                <a:ext cx="529914" cy="595974"/>
                <a:chOff x="7772232" y="2928062"/>
                <a:chExt cx="529914" cy="595974"/>
              </a:xfrm>
            </p:grpSpPr>
            <p:sp>
              <p:nvSpPr>
                <p:cNvPr id="33" name="Freeform: Shape 27">
                  <a:extLst>
                    <a:ext uri="{FF2B5EF4-FFF2-40B4-BE49-F238E27FC236}">
                      <a16:creationId xmlns:a16="http://schemas.microsoft.com/office/drawing/2014/main" id="{6EF8B8D7-6D75-4461-8D8D-C838899FBE24}"/>
                    </a:ext>
                  </a:extLst>
                </p:cNvPr>
                <p:cNvSpPr/>
                <p:nvPr/>
              </p:nvSpPr>
              <p:spPr>
                <a:xfrm>
                  <a:off x="7772232" y="2928062"/>
                  <a:ext cx="529914" cy="595974"/>
                </a:xfrm>
                <a:custGeom>
                  <a:avLst/>
                  <a:gdLst/>
                  <a:ahLst/>
                  <a:cxnLst>
                    <a:cxn ang="0">
                      <a:pos x="wd2" y="hd2"/>
                    </a:cxn>
                    <a:cxn ang="5400000">
                      <a:pos x="wd2" y="hd2"/>
                    </a:cxn>
                    <a:cxn ang="10800000">
                      <a:pos x="wd2" y="hd2"/>
                    </a:cxn>
                    <a:cxn ang="16200000">
                      <a:pos x="wd2" y="hd2"/>
                    </a:cxn>
                  </a:cxnLst>
                  <a:rect l="0" t="0" r="r" b="b"/>
                  <a:pathLst>
                    <a:path w="21597" h="21600" extrusionOk="0">
                      <a:moveTo>
                        <a:pt x="3163" y="18980"/>
                      </a:moveTo>
                      <a:cubicBezTo>
                        <a:pt x="1208" y="17359"/>
                        <a:pt x="3" y="15121"/>
                        <a:pt x="0" y="12653"/>
                      </a:cubicBezTo>
                      <a:cubicBezTo>
                        <a:pt x="-3" y="10068"/>
                        <a:pt x="1252" y="7771"/>
                        <a:pt x="3465" y="6076"/>
                      </a:cubicBezTo>
                      <a:lnTo>
                        <a:pt x="10799" y="0"/>
                      </a:lnTo>
                      <a:lnTo>
                        <a:pt x="18412" y="6308"/>
                      </a:lnTo>
                      <a:cubicBezTo>
                        <a:pt x="20379" y="7929"/>
                        <a:pt x="21597" y="10173"/>
                        <a:pt x="21597" y="12653"/>
                      </a:cubicBezTo>
                      <a:cubicBezTo>
                        <a:pt x="21597" y="17594"/>
                        <a:pt x="16762" y="21599"/>
                        <a:pt x="10799" y="21600"/>
                      </a:cubicBezTo>
                      <a:cubicBezTo>
                        <a:pt x="7817" y="21600"/>
                        <a:pt x="5116" y="20599"/>
                        <a:pt x="3163" y="18980"/>
                      </a:cubicBezTo>
                      <a:close/>
                    </a:path>
                  </a:pathLst>
                </a:custGeom>
                <a:solidFill>
                  <a:schemeClr val="accent4"/>
                </a:solidFill>
                <a:ln w="12700" cap="flat">
                  <a:noFill/>
                  <a:miter lim="400000"/>
                </a:ln>
                <a:effectLst/>
              </p:spPr>
              <p:txBody>
                <a:bodyPr anchor="ctr"/>
                <a:lstStyle/>
                <a:p>
                  <a:pPr algn="ctr"/>
                  <a:endParaRPr/>
                </a:p>
              </p:txBody>
            </p:sp>
            <p:sp>
              <p:nvSpPr>
                <p:cNvPr id="34" name="Freeform: Shape 28">
                  <a:extLst>
                    <a:ext uri="{FF2B5EF4-FFF2-40B4-BE49-F238E27FC236}">
                      <a16:creationId xmlns:a16="http://schemas.microsoft.com/office/drawing/2014/main" id="{A67C9D43-7064-414A-882D-CFB880881A18}"/>
                    </a:ext>
                  </a:extLst>
                </p:cNvPr>
                <p:cNvSpPr>
                  <a:spLocks/>
                </p:cNvSpPr>
                <p:nvPr/>
              </p:nvSpPr>
              <p:spPr bwMode="auto">
                <a:xfrm>
                  <a:off x="7891690" y="3136384"/>
                  <a:ext cx="290998" cy="237698"/>
                </a:xfrm>
                <a:custGeom>
                  <a:avLst/>
                  <a:gdLst>
                    <a:gd name="T0" fmla="*/ 120 w 176"/>
                    <a:gd name="T1" fmla="*/ 16 h 144"/>
                    <a:gd name="T2" fmla="*/ 72 w 176"/>
                    <a:gd name="T3" fmla="*/ 0 h 144"/>
                    <a:gd name="T4" fmla="*/ 8 w 176"/>
                    <a:gd name="T5" fmla="*/ 16 h 144"/>
                    <a:gd name="T6" fmla="*/ 0 w 176"/>
                    <a:gd name="T7" fmla="*/ 64 h 144"/>
                    <a:gd name="T8" fmla="*/ 8 w 176"/>
                    <a:gd name="T9" fmla="*/ 136 h 144"/>
                    <a:gd name="T10" fmla="*/ 160 w 176"/>
                    <a:gd name="T11" fmla="*/ 144 h 144"/>
                    <a:gd name="T12" fmla="*/ 168 w 176"/>
                    <a:gd name="T13" fmla="*/ 72 h 144"/>
                    <a:gd name="T14" fmla="*/ 176 w 176"/>
                    <a:gd name="T15" fmla="*/ 24 h 144"/>
                    <a:gd name="T16" fmla="*/ 72 w 176"/>
                    <a:gd name="T17" fmla="*/ 8 h 144"/>
                    <a:gd name="T18" fmla="*/ 112 w 176"/>
                    <a:gd name="T19" fmla="*/ 16 h 144"/>
                    <a:gd name="T20" fmla="*/ 72 w 176"/>
                    <a:gd name="T21" fmla="*/ 8 h 144"/>
                    <a:gd name="T22" fmla="*/ 16 w 176"/>
                    <a:gd name="T23" fmla="*/ 136 h 144"/>
                    <a:gd name="T24" fmla="*/ 32 w 176"/>
                    <a:gd name="T25" fmla="*/ 72 h 144"/>
                    <a:gd name="T26" fmla="*/ 40 w 176"/>
                    <a:gd name="T27" fmla="*/ 88 h 144"/>
                    <a:gd name="T28" fmla="*/ 64 w 176"/>
                    <a:gd name="T29" fmla="*/ 80 h 144"/>
                    <a:gd name="T30" fmla="*/ 112 w 176"/>
                    <a:gd name="T31" fmla="*/ 72 h 144"/>
                    <a:gd name="T32" fmla="*/ 120 w 176"/>
                    <a:gd name="T33" fmla="*/ 88 h 144"/>
                    <a:gd name="T34" fmla="*/ 144 w 176"/>
                    <a:gd name="T35" fmla="*/ 80 h 144"/>
                    <a:gd name="T36" fmla="*/ 160 w 176"/>
                    <a:gd name="T37" fmla="*/ 72 h 144"/>
                    <a:gd name="T38" fmla="*/ 40 w 176"/>
                    <a:gd name="T39" fmla="*/ 56 h 144"/>
                    <a:gd name="T40" fmla="*/ 56 w 176"/>
                    <a:gd name="T41" fmla="*/ 80 h 144"/>
                    <a:gd name="T42" fmla="*/ 40 w 176"/>
                    <a:gd name="T43" fmla="*/ 56 h 144"/>
                    <a:gd name="T44" fmla="*/ 136 w 176"/>
                    <a:gd name="T45" fmla="*/ 56 h 144"/>
                    <a:gd name="T46" fmla="*/ 120 w 176"/>
                    <a:gd name="T47" fmla="*/ 80 h 144"/>
                    <a:gd name="T48" fmla="*/ 168 w 176"/>
                    <a:gd name="T49" fmla="*/ 64 h 144"/>
                    <a:gd name="T50" fmla="*/ 144 w 176"/>
                    <a:gd name="T51" fmla="*/ 56 h 144"/>
                    <a:gd name="T52" fmla="*/ 120 w 176"/>
                    <a:gd name="T53" fmla="*/ 48 h 144"/>
                    <a:gd name="T54" fmla="*/ 112 w 176"/>
                    <a:gd name="T55" fmla="*/ 64 h 144"/>
                    <a:gd name="T56" fmla="*/ 64 w 176"/>
                    <a:gd name="T57" fmla="*/ 56 h 144"/>
                    <a:gd name="T58" fmla="*/ 40 w 176"/>
                    <a:gd name="T59" fmla="*/ 48 h 144"/>
                    <a:gd name="T60" fmla="*/ 32 w 176"/>
                    <a:gd name="T61" fmla="*/ 64 h 144"/>
                    <a:gd name="T62" fmla="*/ 8 w 176"/>
                    <a:gd name="T63" fmla="*/ 24 h 144"/>
                    <a:gd name="T64" fmla="*/ 168 w 176"/>
                    <a:gd name="T65" fmla="*/ 6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6" h="144">
                      <a:moveTo>
                        <a:pt x="168" y="16"/>
                      </a:moveTo>
                      <a:cubicBezTo>
                        <a:pt x="120" y="16"/>
                        <a:pt x="120" y="16"/>
                        <a:pt x="120" y="16"/>
                      </a:cubicBezTo>
                      <a:cubicBezTo>
                        <a:pt x="120" y="7"/>
                        <a:pt x="113" y="0"/>
                        <a:pt x="104" y="0"/>
                      </a:cubicBezTo>
                      <a:cubicBezTo>
                        <a:pt x="72" y="0"/>
                        <a:pt x="72" y="0"/>
                        <a:pt x="72" y="0"/>
                      </a:cubicBezTo>
                      <a:cubicBezTo>
                        <a:pt x="63" y="0"/>
                        <a:pt x="56" y="7"/>
                        <a:pt x="56" y="16"/>
                      </a:cubicBezTo>
                      <a:cubicBezTo>
                        <a:pt x="8" y="16"/>
                        <a:pt x="8" y="16"/>
                        <a:pt x="8" y="16"/>
                      </a:cubicBezTo>
                      <a:cubicBezTo>
                        <a:pt x="4" y="16"/>
                        <a:pt x="0" y="20"/>
                        <a:pt x="0" y="24"/>
                      </a:cubicBezTo>
                      <a:cubicBezTo>
                        <a:pt x="0" y="64"/>
                        <a:pt x="0" y="64"/>
                        <a:pt x="0" y="64"/>
                      </a:cubicBezTo>
                      <a:cubicBezTo>
                        <a:pt x="0" y="68"/>
                        <a:pt x="4" y="72"/>
                        <a:pt x="8" y="72"/>
                      </a:cubicBezTo>
                      <a:cubicBezTo>
                        <a:pt x="8" y="136"/>
                        <a:pt x="8" y="136"/>
                        <a:pt x="8" y="136"/>
                      </a:cubicBezTo>
                      <a:cubicBezTo>
                        <a:pt x="8" y="140"/>
                        <a:pt x="12" y="144"/>
                        <a:pt x="16" y="144"/>
                      </a:cubicBezTo>
                      <a:cubicBezTo>
                        <a:pt x="160" y="144"/>
                        <a:pt x="160" y="144"/>
                        <a:pt x="160" y="144"/>
                      </a:cubicBezTo>
                      <a:cubicBezTo>
                        <a:pt x="164" y="144"/>
                        <a:pt x="168" y="140"/>
                        <a:pt x="168" y="136"/>
                      </a:cubicBezTo>
                      <a:cubicBezTo>
                        <a:pt x="168" y="72"/>
                        <a:pt x="168" y="72"/>
                        <a:pt x="168" y="72"/>
                      </a:cubicBezTo>
                      <a:cubicBezTo>
                        <a:pt x="172" y="72"/>
                        <a:pt x="176" y="68"/>
                        <a:pt x="176" y="64"/>
                      </a:cubicBezTo>
                      <a:cubicBezTo>
                        <a:pt x="176" y="24"/>
                        <a:pt x="176" y="24"/>
                        <a:pt x="176" y="24"/>
                      </a:cubicBezTo>
                      <a:cubicBezTo>
                        <a:pt x="176" y="20"/>
                        <a:pt x="172" y="16"/>
                        <a:pt x="168" y="16"/>
                      </a:cubicBezTo>
                      <a:moveTo>
                        <a:pt x="72" y="8"/>
                      </a:moveTo>
                      <a:cubicBezTo>
                        <a:pt x="104" y="8"/>
                        <a:pt x="104" y="8"/>
                        <a:pt x="104" y="8"/>
                      </a:cubicBezTo>
                      <a:cubicBezTo>
                        <a:pt x="108" y="8"/>
                        <a:pt x="112" y="12"/>
                        <a:pt x="112" y="16"/>
                      </a:cubicBezTo>
                      <a:cubicBezTo>
                        <a:pt x="64" y="16"/>
                        <a:pt x="64" y="16"/>
                        <a:pt x="64" y="16"/>
                      </a:cubicBezTo>
                      <a:cubicBezTo>
                        <a:pt x="64" y="12"/>
                        <a:pt x="68" y="8"/>
                        <a:pt x="72" y="8"/>
                      </a:cubicBezTo>
                      <a:moveTo>
                        <a:pt x="160" y="136"/>
                      </a:moveTo>
                      <a:cubicBezTo>
                        <a:pt x="16" y="136"/>
                        <a:pt x="16" y="136"/>
                        <a:pt x="16" y="136"/>
                      </a:cubicBezTo>
                      <a:cubicBezTo>
                        <a:pt x="16" y="72"/>
                        <a:pt x="16" y="72"/>
                        <a:pt x="16" y="72"/>
                      </a:cubicBezTo>
                      <a:cubicBezTo>
                        <a:pt x="32" y="72"/>
                        <a:pt x="32" y="72"/>
                        <a:pt x="32" y="72"/>
                      </a:cubicBezTo>
                      <a:cubicBezTo>
                        <a:pt x="32" y="80"/>
                        <a:pt x="32" y="80"/>
                        <a:pt x="32" y="80"/>
                      </a:cubicBezTo>
                      <a:cubicBezTo>
                        <a:pt x="32" y="84"/>
                        <a:pt x="36" y="88"/>
                        <a:pt x="40" y="88"/>
                      </a:cubicBezTo>
                      <a:cubicBezTo>
                        <a:pt x="56" y="88"/>
                        <a:pt x="56" y="88"/>
                        <a:pt x="56" y="88"/>
                      </a:cubicBezTo>
                      <a:cubicBezTo>
                        <a:pt x="60" y="88"/>
                        <a:pt x="64" y="84"/>
                        <a:pt x="64" y="80"/>
                      </a:cubicBezTo>
                      <a:cubicBezTo>
                        <a:pt x="64" y="72"/>
                        <a:pt x="64" y="72"/>
                        <a:pt x="64" y="72"/>
                      </a:cubicBezTo>
                      <a:cubicBezTo>
                        <a:pt x="112" y="72"/>
                        <a:pt x="112" y="72"/>
                        <a:pt x="112" y="72"/>
                      </a:cubicBezTo>
                      <a:cubicBezTo>
                        <a:pt x="112" y="80"/>
                        <a:pt x="112" y="80"/>
                        <a:pt x="112" y="80"/>
                      </a:cubicBezTo>
                      <a:cubicBezTo>
                        <a:pt x="112" y="84"/>
                        <a:pt x="116" y="88"/>
                        <a:pt x="120" y="88"/>
                      </a:cubicBezTo>
                      <a:cubicBezTo>
                        <a:pt x="136" y="88"/>
                        <a:pt x="136" y="88"/>
                        <a:pt x="136" y="88"/>
                      </a:cubicBezTo>
                      <a:cubicBezTo>
                        <a:pt x="140" y="88"/>
                        <a:pt x="144" y="84"/>
                        <a:pt x="144" y="80"/>
                      </a:cubicBezTo>
                      <a:cubicBezTo>
                        <a:pt x="144" y="72"/>
                        <a:pt x="144" y="72"/>
                        <a:pt x="144" y="72"/>
                      </a:cubicBezTo>
                      <a:cubicBezTo>
                        <a:pt x="160" y="72"/>
                        <a:pt x="160" y="72"/>
                        <a:pt x="160" y="72"/>
                      </a:cubicBezTo>
                      <a:lnTo>
                        <a:pt x="160" y="136"/>
                      </a:lnTo>
                      <a:close/>
                      <a:moveTo>
                        <a:pt x="40" y="56"/>
                      </a:moveTo>
                      <a:cubicBezTo>
                        <a:pt x="56" y="56"/>
                        <a:pt x="56" y="56"/>
                        <a:pt x="56" y="56"/>
                      </a:cubicBezTo>
                      <a:cubicBezTo>
                        <a:pt x="56" y="80"/>
                        <a:pt x="56" y="80"/>
                        <a:pt x="56" y="80"/>
                      </a:cubicBezTo>
                      <a:cubicBezTo>
                        <a:pt x="40" y="80"/>
                        <a:pt x="40" y="80"/>
                        <a:pt x="40" y="80"/>
                      </a:cubicBezTo>
                      <a:lnTo>
                        <a:pt x="40" y="56"/>
                      </a:lnTo>
                      <a:close/>
                      <a:moveTo>
                        <a:pt x="120" y="56"/>
                      </a:moveTo>
                      <a:cubicBezTo>
                        <a:pt x="136" y="56"/>
                        <a:pt x="136" y="56"/>
                        <a:pt x="136" y="56"/>
                      </a:cubicBezTo>
                      <a:cubicBezTo>
                        <a:pt x="136" y="80"/>
                        <a:pt x="136" y="80"/>
                        <a:pt x="136" y="80"/>
                      </a:cubicBezTo>
                      <a:cubicBezTo>
                        <a:pt x="120" y="80"/>
                        <a:pt x="120" y="80"/>
                        <a:pt x="120" y="80"/>
                      </a:cubicBezTo>
                      <a:lnTo>
                        <a:pt x="120" y="56"/>
                      </a:lnTo>
                      <a:close/>
                      <a:moveTo>
                        <a:pt x="168" y="64"/>
                      </a:moveTo>
                      <a:cubicBezTo>
                        <a:pt x="144" y="64"/>
                        <a:pt x="144" y="64"/>
                        <a:pt x="144" y="64"/>
                      </a:cubicBezTo>
                      <a:cubicBezTo>
                        <a:pt x="144" y="56"/>
                        <a:pt x="144" y="56"/>
                        <a:pt x="144" y="56"/>
                      </a:cubicBezTo>
                      <a:cubicBezTo>
                        <a:pt x="144" y="52"/>
                        <a:pt x="140" y="48"/>
                        <a:pt x="136" y="48"/>
                      </a:cubicBezTo>
                      <a:cubicBezTo>
                        <a:pt x="120" y="48"/>
                        <a:pt x="120" y="48"/>
                        <a:pt x="120" y="48"/>
                      </a:cubicBezTo>
                      <a:cubicBezTo>
                        <a:pt x="116" y="48"/>
                        <a:pt x="112" y="52"/>
                        <a:pt x="112" y="56"/>
                      </a:cubicBezTo>
                      <a:cubicBezTo>
                        <a:pt x="112" y="64"/>
                        <a:pt x="112" y="64"/>
                        <a:pt x="112" y="64"/>
                      </a:cubicBezTo>
                      <a:cubicBezTo>
                        <a:pt x="64" y="64"/>
                        <a:pt x="64" y="64"/>
                        <a:pt x="64" y="64"/>
                      </a:cubicBezTo>
                      <a:cubicBezTo>
                        <a:pt x="64" y="56"/>
                        <a:pt x="64" y="56"/>
                        <a:pt x="64" y="56"/>
                      </a:cubicBezTo>
                      <a:cubicBezTo>
                        <a:pt x="64" y="52"/>
                        <a:pt x="60" y="48"/>
                        <a:pt x="56" y="48"/>
                      </a:cubicBezTo>
                      <a:cubicBezTo>
                        <a:pt x="40" y="48"/>
                        <a:pt x="40" y="48"/>
                        <a:pt x="40" y="48"/>
                      </a:cubicBezTo>
                      <a:cubicBezTo>
                        <a:pt x="36" y="48"/>
                        <a:pt x="32" y="52"/>
                        <a:pt x="32" y="56"/>
                      </a:cubicBezTo>
                      <a:cubicBezTo>
                        <a:pt x="32" y="64"/>
                        <a:pt x="32" y="64"/>
                        <a:pt x="32" y="64"/>
                      </a:cubicBezTo>
                      <a:cubicBezTo>
                        <a:pt x="8" y="64"/>
                        <a:pt x="8" y="64"/>
                        <a:pt x="8" y="64"/>
                      </a:cubicBezTo>
                      <a:cubicBezTo>
                        <a:pt x="8" y="24"/>
                        <a:pt x="8" y="24"/>
                        <a:pt x="8" y="24"/>
                      </a:cubicBezTo>
                      <a:cubicBezTo>
                        <a:pt x="168" y="24"/>
                        <a:pt x="168" y="24"/>
                        <a:pt x="168" y="24"/>
                      </a:cubicBezTo>
                      <a:lnTo>
                        <a:pt x="168" y="64"/>
                      </a:lnTo>
                      <a:close/>
                    </a:path>
                  </a:pathLst>
                </a:custGeom>
                <a:solidFill>
                  <a:schemeClr val="bg1"/>
                </a:solidFill>
                <a:ln>
                  <a:noFill/>
                </a:ln>
                <a:extLst/>
              </p:spPr>
              <p:txBody>
                <a:bodyPr anchor="ctr"/>
                <a:lstStyle/>
                <a:p>
                  <a:pPr algn="ctr"/>
                  <a:endParaRPr/>
                </a:p>
              </p:txBody>
            </p:sp>
          </p:grpSp>
          <p:grpSp>
            <p:nvGrpSpPr>
              <p:cNvPr id="19" name="Group 29">
                <a:extLst>
                  <a:ext uri="{FF2B5EF4-FFF2-40B4-BE49-F238E27FC236}">
                    <a16:creationId xmlns:a16="http://schemas.microsoft.com/office/drawing/2014/main" id="{C7FA0562-14CA-4216-87B3-F63356C655D4}"/>
                  </a:ext>
                </a:extLst>
              </p:cNvPr>
              <p:cNvGrpSpPr/>
              <p:nvPr/>
            </p:nvGrpSpPr>
            <p:grpSpPr>
              <a:xfrm>
                <a:off x="6414494" y="2291376"/>
                <a:ext cx="529914" cy="595974"/>
                <a:chOff x="6414494" y="2291376"/>
                <a:chExt cx="529914" cy="595974"/>
              </a:xfrm>
            </p:grpSpPr>
            <p:sp>
              <p:nvSpPr>
                <p:cNvPr id="31" name="Freeform: Shape 30">
                  <a:extLst>
                    <a:ext uri="{FF2B5EF4-FFF2-40B4-BE49-F238E27FC236}">
                      <a16:creationId xmlns:a16="http://schemas.microsoft.com/office/drawing/2014/main" id="{18701F4C-11E5-40A9-A6F4-7B908DA3DD28}"/>
                    </a:ext>
                  </a:extLst>
                </p:cNvPr>
                <p:cNvSpPr/>
                <p:nvPr/>
              </p:nvSpPr>
              <p:spPr>
                <a:xfrm>
                  <a:off x="6414494" y="2291376"/>
                  <a:ext cx="529914" cy="595974"/>
                </a:xfrm>
                <a:custGeom>
                  <a:avLst/>
                  <a:gdLst/>
                  <a:ahLst/>
                  <a:cxnLst>
                    <a:cxn ang="0">
                      <a:pos x="wd2" y="hd2"/>
                    </a:cxn>
                    <a:cxn ang="5400000">
                      <a:pos x="wd2" y="hd2"/>
                    </a:cxn>
                    <a:cxn ang="10800000">
                      <a:pos x="wd2" y="hd2"/>
                    </a:cxn>
                    <a:cxn ang="16200000">
                      <a:pos x="wd2" y="hd2"/>
                    </a:cxn>
                  </a:cxnLst>
                  <a:rect l="0" t="0" r="r" b="b"/>
                  <a:pathLst>
                    <a:path w="21597" h="21600" extrusionOk="0">
                      <a:moveTo>
                        <a:pt x="3163" y="18980"/>
                      </a:moveTo>
                      <a:cubicBezTo>
                        <a:pt x="1208" y="17359"/>
                        <a:pt x="3" y="15121"/>
                        <a:pt x="0" y="12653"/>
                      </a:cubicBezTo>
                      <a:cubicBezTo>
                        <a:pt x="-3" y="10068"/>
                        <a:pt x="1252" y="7771"/>
                        <a:pt x="3465" y="6076"/>
                      </a:cubicBezTo>
                      <a:lnTo>
                        <a:pt x="10799" y="0"/>
                      </a:lnTo>
                      <a:lnTo>
                        <a:pt x="18412" y="6308"/>
                      </a:lnTo>
                      <a:cubicBezTo>
                        <a:pt x="20379" y="7929"/>
                        <a:pt x="21597" y="10173"/>
                        <a:pt x="21597" y="12653"/>
                      </a:cubicBezTo>
                      <a:cubicBezTo>
                        <a:pt x="21597" y="17594"/>
                        <a:pt x="16762" y="21599"/>
                        <a:pt x="10799" y="21600"/>
                      </a:cubicBezTo>
                      <a:cubicBezTo>
                        <a:pt x="7817" y="21600"/>
                        <a:pt x="5116" y="20599"/>
                        <a:pt x="3163" y="18980"/>
                      </a:cubicBezTo>
                      <a:close/>
                    </a:path>
                  </a:pathLst>
                </a:custGeom>
                <a:solidFill>
                  <a:schemeClr val="accent3"/>
                </a:solidFill>
                <a:ln w="12700" cap="flat">
                  <a:noFill/>
                  <a:miter lim="400000"/>
                </a:ln>
                <a:effectLst/>
              </p:spPr>
              <p:txBody>
                <a:bodyPr anchor="ctr"/>
                <a:lstStyle/>
                <a:p>
                  <a:pPr algn="ctr"/>
                  <a:endParaRPr/>
                </a:p>
              </p:txBody>
            </p:sp>
            <p:sp>
              <p:nvSpPr>
                <p:cNvPr id="32" name="Freeform: Shape 31">
                  <a:extLst>
                    <a:ext uri="{FF2B5EF4-FFF2-40B4-BE49-F238E27FC236}">
                      <a16:creationId xmlns:a16="http://schemas.microsoft.com/office/drawing/2014/main" id="{21336D26-5A8A-453C-9286-1FC22F4DB7C3}"/>
                    </a:ext>
                  </a:extLst>
                </p:cNvPr>
                <p:cNvSpPr>
                  <a:spLocks/>
                </p:cNvSpPr>
                <p:nvPr/>
              </p:nvSpPr>
              <p:spPr bwMode="auto">
                <a:xfrm>
                  <a:off x="6533952" y="2515484"/>
                  <a:ext cx="290998" cy="237698"/>
                </a:xfrm>
                <a:custGeom>
                  <a:avLst/>
                  <a:gdLst>
                    <a:gd name="T0" fmla="*/ 160 w 176"/>
                    <a:gd name="T1" fmla="*/ 16 h 144"/>
                    <a:gd name="T2" fmla="*/ 88 w 176"/>
                    <a:gd name="T3" fmla="*/ 16 h 144"/>
                    <a:gd name="T4" fmla="*/ 56 w 176"/>
                    <a:gd name="T5" fmla="*/ 0 h 144"/>
                    <a:gd name="T6" fmla="*/ 16 w 176"/>
                    <a:gd name="T7" fmla="*/ 0 h 144"/>
                    <a:gd name="T8" fmla="*/ 0 w 176"/>
                    <a:gd name="T9" fmla="*/ 16 h 144"/>
                    <a:gd name="T10" fmla="*/ 0 w 176"/>
                    <a:gd name="T11" fmla="*/ 128 h 144"/>
                    <a:gd name="T12" fmla="*/ 16 w 176"/>
                    <a:gd name="T13" fmla="*/ 144 h 144"/>
                    <a:gd name="T14" fmla="*/ 160 w 176"/>
                    <a:gd name="T15" fmla="*/ 144 h 144"/>
                    <a:gd name="T16" fmla="*/ 176 w 176"/>
                    <a:gd name="T17" fmla="*/ 128 h 144"/>
                    <a:gd name="T18" fmla="*/ 176 w 176"/>
                    <a:gd name="T19" fmla="*/ 32 h 144"/>
                    <a:gd name="T20" fmla="*/ 160 w 176"/>
                    <a:gd name="T21" fmla="*/ 16 h 144"/>
                    <a:gd name="T22" fmla="*/ 168 w 176"/>
                    <a:gd name="T23" fmla="*/ 128 h 144"/>
                    <a:gd name="T24" fmla="*/ 160 w 176"/>
                    <a:gd name="T25" fmla="*/ 136 h 144"/>
                    <a:gd name="T26" fmla="*/ 16 w 176"/>
                    <a:gd name="T27" fmla="*/ 136 h 144"/>
                    <a:gd name="T28" fmla="*/ 8 w 176"/>
                    <a:gd name="T29" fmla="*/ 128 h 144"/>
                    <a:gd name="T30" fmla="*/ 8 w 176"/>
                    <a:gd name="T31" fmla="*/ 48 h 144"/>
                    <a:gd name="T32" fmla="*/ 168 w 176"/>
                    <a:gd name="T33" fmla="*/ 48 h 144"/>
                    <a:gd name="T34" fmla="*/ 168 w 176"/>
                    <a:gd name="T35" fmla="*/ 128 h 144"/>
                    <a:gd name="T36" fmla="*/ 168 w 176"/>
                    <a:gd name="T37" fmla="*/ 40 h 144"/>
                    <a:gd name="T38" fmla="*/ 8 w 176"/>
                    <a:gd name="T39" fmla="*/ 40 h 144"/>
                    <a:gd name="T40" fmla="*/ 8 w 176"/>
                    <a:gd name="T41" fmla="*/ 16 h 144"/>
                    <a:gd name="T42" fmla="*/ 16 w 176"/>
                    <a:gd name="T43" fmla="*/ 8 h 144"/>
                    <a:gd name="T44" fmla="*/ 56 w 176"/>
                    <a:gd name="T45" fmla="*/ 8 h 144"/>
                    <a:gd name="T46" fmla="*/ 88 w 176"/>
                    <a:gd name="T47" fmla="*/ 24 h 144"/>
                    <a:gd name="T48" fmla="*/ 160 w 176"/>
                    <a:gd name="T49" fmla="*/ 24 h 144"/>
                    <a:gd name="T50" fmla="*/ 168 w 176"/>
                    <a:gd name="T51" fmla="*/ 32 h 144"/>
                    <a:gd name="T52" fmla="*/ 168 w 176"/>
                    <a:gd name="T53" fmla="*/ 4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6" h="144">
                      <a:moveTo>
                        <a:pt x="160" y="16"/>
                      </a:moveTo>
                      <a:cubicBezTo>
                        <a:pt x="88" y="16"/>
                        <a:pt x="88" y="16"/>
                        <a:pt x="88" y="16"/>
                      </a:cubicBezTo>
                      <a:cubicBezTo>
                        <a:pt x="72" y="16"/>
                        <a:pt x="72" y="0"/>
                        <a:pt x="56" y="0"/>
                      </a:cubicBezTo>
                      <a:cubicBezTo>
                        <a:pt x="16" y="0"/>
                        <a:pt x="16" y="0"/>
                        <a:pt x="16" y="0"/>
                      </a:cubicBezTo>
                      <a:cubicBezTo>
                        <a:pt x="7" y="0"/>
                        <a:pt x="0" y="7"/>
                        <a:pt x="0" y="16"/>
                      </a:cubicBezTo>
                      <a:cubicBezTo>
                        <a:pt x="0" y="128"/>
                        <a:pt x="0" y="128"/>
                        <a:pt x="0" y="128"/>
                      </a:cubicBezTo>
                      <a:cubicBezTo>
                        <a:pt x="0" y="137"/>
                        <a:pt x="7" y="144"/>
                        <a:pt x="16" y="144"/>
                      </a:cubicBezTo>
                      <a:cubicBezTo>
                        <a:pt x="160" y="144"/>
                        <a:pt x="160" y="144"/>
                        <a:pt x="160" y="144"/>
                      </a:cubicBezTo>
                      <a:cubicBezTo>
                        <a:pt x="169" y="144"/>
                        <a:pt x="176" y="137"/>
                        <a:pt x="176" y="128"/>
                      </a:cubicBezTo>
                      <a:cubicBezTo>
                        <a:pt x="176" y="32"/>
                        <a:pt x="176" y="32"/>
                        <a:pt x="176" y="32"/>
                      </a:cubicBezTo>
                      <a:cubicBezTo>
                        <a:pt x="176" y="23"/>
                        <a:pt x="169" y="16"/>
                        <a:pt x="160" y="16"/>
                      </a:cubicBezTo>
                      <a:moveTo>
                        <a:pt x="168" y="128"/>
                      </a:moveTo>
                      <a:cubicBezTo>
                        <a:pt x="168" y="132"/>
                        <a:pt x="164" y="136"/>
                        <a:pt x="160" y="136"/>
                      </a:cubicBezTo>
                      <a:cubicBezTo>
                        <a:pt x="16" y="136"/>
                        <a:pt x="16" y="136"/>
                        <a:pt x="16" y="136"/>
                      </a:cubicBezTo>
                      <a:cubicBezTo>
                        <a:pt x="12" y="136"/>
                        <a:pt x="8" y="132"/>
                        <a:pt x="8" y="128"/>
                      </a:cubicBezTo>
                      <a:cubicBezTo>
                        <a:pt x="8" y="48"/>
                        <a:pt x="8" y="48"/>
                        <a:pt x="8" y="48"/>
                      </a:cubicBezTo>
                      <a:cubicBezTo>
                        <a:pt x="168" y="48"/>
                        <a:pt x="168" y="48"/>
                        <a:pt x="168" y="48"/>
                      </a:cubicBezTo>
                      <a:lnTo>
                        <a:pt x="168" y="128"/>
                      </a:lnTo>
                      <a:close/>
                      <a:moveTo>
                        <a:pt x="168" y="40"/>
                      </a:moveTo>
                      <a:cubicBezTo>
                        <a:pt x="8" y="40"/>
                        <a:pt x="8" y="40"/>
                        <a:pt x="8" y="40"/>
                      </a:cubicBezTo>
                      <a:cubicBezTo>
                        <a:pt x="8" y="16"/>
                        <a:pt x="8" y="16"/>
                        <a:pt x="8" y="16"/>
                      </a:cubicBezTo>
                      <a:cubicBezTo>
                        <a:pt x="8" y="12"/>
                        <a:pt x="12" y="8"/>
                        <a:pt x="16" y="8"/>
                      </a:cubicBezTo>
                      <a:cubicBezTo>
                        <a:pt x="56" y="8"/>
                        <a:pt x="56" y="8"/>
                        <a:pt x="56" y="8"/>
                      </a:cubicBezTo>
                      <a:cubicBezTo>
                        <a:pt x="68" y="8"/>
                        <a:pt x="68" y="24"/>
                        <a:pt x="88" y="24"/>
                      </a:cubicBezTo>
                      <a:cubicBezTo>
                        <a:pt x="160" y="24"/>
                        <a:pt x="160" y="24"/>
                        <a:pt x="160" y="24"/>
                      </a:cubicBezTo>
                      <a:cubicBezTo>
                        <a:pt x="164" y="24"/>
                        <a:pt x="168" y="28"/>
                        <a:pt x="168" y="32"/>
                      </a:cubicBezTo>
                      <a:lnTo>
                        <a:pt x="168" y="40"/>
                      </a:lnTo>
                      <a:close/>
                    </a:path>
                  </a:pathLst>
                </a:custGeom>
                <a:solidFill>
                  <a:schemeClr val="bg1"/>
                </a:solidFill>
                <a:ln>
                  <a:noFill/>
                </a:ln>
                <a:extLst/>
              </p:spPr>
              <p:txBody>
                <a:bodyPr anchor="ctr"/>
                <a:lstStyle/>
                <a:p>
                  <a:pPr algn="ctr"/>
                  <a:endParaRPr/>
                </a:p>
              </p:txBody>
            </p:sp>
          </p:grpSp>
          <p:grpSp>
            <p:nvGrpSpPr>
              <p:cNvPr id="24" name="Group 32">
                <a:extLst>
                  <a:ext uri="{FF2B5EF4-FFF2-40B4-BE49-F238E27FC236}">
                    <a16:creationId xmlns:a16="http://schemas.microsoft.com/office/drawing/2014/main" id="{DBA9540C-1596-40B3-8FDC-B4FC20BC04C9}"/>
                  </a:ext>
                </a:extLst>
              </p:cNvPr>
              <p:cNvGrpSpPr/>
              <p:nvPr/>
            </p:nvGrpSpPr>
            <p:grpSpPr>
              <a:xfrm>
                <a:off x="3880332" y="2928062"/>
                <a:ext cx="529914" cy="595974"/>
                <a:chOff x="3880332" y="2928062"/>
                <a:chExt cx="529914" cy="595974"/>
              </a:xfrm>
            </p:grpSpPr>
            <p:sp>
              <p:nvSpPr>
                <p:cNvPr id="29" name="Freeform: Shape 33">
                  <a:extLst>
                    <a:ext uri="{FF2B5EF4-FFF2-40B4-BE49-F238E27FC236}">
                      <a16:creationId xmlns:a16="http://schemas.microsoft.com/office/drawing/2014/main" id="{5E45F5AA-169E-49F6-8670-8FBCEDF4C7B4}"/>
                    </a:ext>
                  </a:extLst>
                </p:cNvPr>
                <p:cNvSpPr/>
                <p:nvPr/>
              </p:nvSpPr>
              <p:spPr>
                <a:xfrm>
                  <a:off x="3880332" y="2928062"/>
                  <a:ext cx="529914" cy="595974"/>
                </a:xfrm>
                <a:custGeom>
                  <a:avLst/>
                  <a:gdLst/>
                  <a:ahLst/>
                  <a:cxnLst>
                    <a:cxn ang="0">
                      <a:pos x="wd2" y="hd2"/>
                    </a:cxn>
                    <a:cxn ang="5400000">
                      <a:pos x="wd2" y="hd2"/>
                    </a:cxn>
                    <a:cxn ang="10800000">
                      <a:pos x="wd2" y="hd2"/>
                    </a:cxn>
                    <a:cxn ang="16200000">
                      <a:pos x="wd2" y="hd2"/>
                    </a:cxn>
                  </a:cxnLst>
                  <a:rect l="0" t="0" r="r" b="b"/>
                  <a:pathLst>
                    <a:path w="21597" h="21600" extrusionOk="0">
                      <a:moveTo>
                        <a:pt x="3163" y="18980"/>
                      </a:moveTo>
                      <a:cubicBezTo>
                        <a:pt x="1208" y="17359"/>
                        <a:pt x="3" y="15121"/>
                        <a:pt x="0" y="12653"/>
                      </a:cubicBezTo>
                      <a:cubicBezTo>
                        <a:pt x="-3" y="10068"/>
                        <a:pt x="1252" y="7771"/>
                        <a:pt x="3465" y="6076"/>
                      </a:cubicBezTo>
                      <a:lnTo>
                        <a:pt x="10799" y="0"/>
                      </a:lnTo>
                      <a:lnTo>
                        <a:pt x="18412" y="6308"/>
                      </a:lnTo>
                      <a:cubicBezTo>
                        <a:pt x="20379" y="7929"/>
                        <a:pt x="21597" y="10173"/>
                        <a:pt x="21597" y="12653"/>
                      </a:cubicBezTo>
                      <a:cubicBezTo>
                        <a:pt x="21597" y="17594"/>
                        <a:pt x="16762" y="21599"/>
                        <a:pt x="10799" y="21600"/>
                      </a:cubicBezTo>
                      <a:cubicBezTo>
                        <a:pt x="7817" y="21600"/>
                        <a:pt x="5116" y="20599"/>
                        <a:pt x="3163" y="18980"/>
                      </a:cubicBezTo>
                      <a:close/>
                    </a:path>
                  </a:pathLst>
                </a:custGeom>
                <a:solidFill>
                  <a:schemeClr val="accent2"/>
                </a:solidFill>
                <a:ln w="12700" cap="flat">
                  <a:noFill/>
                  <a:miter lim="400000"/>
                </a:ln>
                <a:effectLst/>
              </p:spPr>
              <p:txBody>
                <a:bodyPr anchor="ctr"/>
                <a:lstStyle/>
                <a:p>
                  <a:pPr algn="ctr"/>
                  <a:endParaRPr/>
                </a:p>
              </p:txBody>
            </p:sp>
            <p:sp>
              <p:nvSpPr>
                <p:cNvPr id="30" name="Freeform: Shape 34">
                  <a:extLst>
                    <a:ext uri="{FF2B5EF4-FFF2-40B4-BE49-F238E27FC236}">
                      <a16:creationId xmlns:a16="http://schemas.microsoft.com/office/drawing/2014/main" id="{CF9B4C98-8C96-4590-BCE8-56FB41F1DE61}"/>
                    </a:ext>
                  </a:extLst>
                </p:cNvPr>
                <p:cNvSpPr>
                  <a:spLocks/>
                </p:cNvSpPr>
                <p:nvPr/>
              </p:nvSpPr>
              <p:spPr bwMode="auto">
                <a:xfrm>
                  <a:off x="3999790" y="3102378"/>
                  <a:ext cx="290998" cy="288117"/>
                </a:xfrm>
                <a:custGeom>
                  <a:avLst/>
                  <a:gdLst>
                    <a:gd name="T0" fmla="*/ 112 w 176"/>
                    <a:gd name="T1" fmla="*/ 118 h 174"/>
                    <a:gd name="T2" fmla="*/ 120 w 176"/>
                    <a:gd name="T3" fmla="*/ 102 h 174"/>
                    <a:gd name="T4" fmla="*/ 64 w 176"/>
                    <a:gd name="T5" fmla="*/ 94 h 174"/>
                    <a:gd name="T6" fmla="*/ 56 w 176"/>
                    <a:gd name="T7" fmla="*/ 110 h 174"/>
                    <a:gd name="T8" fmla="*/ 64 w 176"/>
                    <a:gd name="T9" fmla="*/ 102 h 174"/>
                    <a:gd name="T10" fmla="*/ 112 w 176"/>
                    <a:gd name="T11" fmla="*/ 110 h 174"/>
                    <a:gd name="T12" fmla="*/ 64 w 176"/>
                    <a:gd name="T13" fmla="*/ 102 h 174"/>
                    <a:gd name="T14" fmla="*/ 152 w 176"/>
                    <a:gd name="T15" fmla="*/ 46 h 174"/>
                    <a:gd name="T16" fmla="*/ 128 w 176"/>
                    <a:gd name="T17" fmla="*/ 17 h 174"/>
                    <a:gd name="T18" fmla="*/ 70 w 176"/>
                    <a:gd name="T19" fmla="*/ 4 h 174"/>
                    <a:gd name="T20" fmla="*/ 28 w 176"/>
                    <a:gd name="T21" fmla="*/ 46 h 174"/>
                    <a:gd name="T22" fmla="*/ 0 w 176"/>
                    <a:gd name="T23" fmla="*/ 54 h 174"/>
                    <a:gd name="T24" fmla="*/ 8 w 176"/>
                    <a:gd name="T25" fmla="*/ 78 h 174"/>
                    <a:gd name="T26" fmla="*/ 16 w 176"/>
                    <a:gd name="T27" fmla="*/ 166 h 174"/>
                    <a:gd name="T28" fmla="*/ 152 w 176"/>
                    <a:gd name="T29" fmla="*/ 174 h 174"/>
                    <a:gd name="T30" fmla="*/ 160 w 176"/>
                    <a:gd name="T31" fmla="*/ 78 h 174"/>
                    <a:gd name="T32" fmla="*/ 176 w 176"/>
                    <a:gd name="T33" fmla="*/ 70 h 174"/>
                    <a:gd name="T34" fmla="*/ 168 w 176"/>
                    <a:gd name="T35" fmla="*/ 46 h 174"/>
                    <a:gd name="T36" fmla="*/ 140 w 176"/>
                    <a:gd name="T37" fmla="*/ 30 h 174"/>
                    <a:gd name="T38" fmla="*/ 143 w 176"/>
                    <a:gd name="T39" fmla="*/ 46 h 174"/>
                    <a:gd name="T40" fmla="*/ 134 w 176"/>
                    <a:gd name="T41" fmla="*/ 40 h 174"/>
                    <a:gd name="T42" fmla="*/ 124 w 176"/>
                    <a:gd name="T43" fmla="*/ 34 h 174"/>
                    <a:gd name="T44" fmla="*/ 115 w 176"/>
                    <a:gd name="T45" fmla="*/ 30 h 174"/>
                    <a:gd name="T46" fmla="*/ 130 w 176"/>
                    <a:gd name="T47" fmla="*/ 24 h 174"/>
                    <a:gd name="T48" fmla="*/ 74 w 176"/>
                    <a:gd name="T49" fmla="*/ 46 h 174"/>
                    <a:gd name="T50" fmla="*/ 127 w 176"/>
                    <a:gd name="T51" fmla="*/ 46 h 174"/>
                    <a:gd name="T52" fmla="*/ 66 w 176"/>
                    <a:gd name="T53" fmla="*/ 11 h 174"/>
                    <a:gd name="T54" fmla="*/ 65 w 176"/>
                    <a:gd name="T55" fmla="*/ 46 h 174"/>
                    <a:gd name="T56" fmla="*/ 46 w 176"/>
                    <a:gd name="T57" fmla="*/ 46 h 174"/>
                    <a:gd name="T58" fmla="*/ 37 w 176"/>
                    <a:gd name="T59" fmla="*/ 46 h 174"/>
                    <a:gd name="T60" fmla="*/ 152 w 176"/>
                    <a:gd name="T61" fmla="*/ 166 h 174"/>
                    <a:gd name="T62" fmla="*/ 24 w 176"/>
                    <a:gd name="T63" fmla="*/ 78 h 174"/>
                    <a:gd name="T64" fmla="*/ 152 w 176"/>
                    <a:gd name="T65" fmla="*/ 166 h 174"/>
                    <a:gd name="T66" fmla="*/ 8 w 176"/>
                    <a:gd name="T67" fmla="*/ 70 h 174"/>
                    <a:gd name="T68" fmla="*/ 168 w 176"/>
                    <a:gd name="T69" fmla="*/ 54 h 174"/>
                    <a:gd name="T70" fmla="*/ 69 w 176"/>
                    <a:gd name="T71" fmla="*/ 22 h 174"/>
                    <a:gd name="T72" fmla="*/ 58 w 176"/>
                    <a:gd name="T73" fmla="*/ 25 h 174"/>
                    <a:gd name="T74" fmla="*/ 69 w 176"/>
                    <a:gd name="T75" fmla="*/ 22 h 174"/>
                    <a:gd name="T76" fmla="*/ 54 w 176"/>
                    <a:gd name="T77" fmla="*/ 32 h 174"/>
                    <a:gd name="T78" fmla="*/ 57 w 176"/>
                    <a:gd name="T79" fmla="*/ 43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6" h="174">
                      <a:moveTo>
                        <a:pt x="64" y="118"/>
                      </a:moveTo>
                      <a:cubicBezTo>
                        <a:pt x="112" y="118"/>
                        <a:pt x="112" y="118"/>
                        <a:pt x="112" y="118"/>
                      </a:cubicBezTo>
                      <a:cubicBezTo>
                        <a:pt x="116" y="118"/>
                        <a:pt x="120" y="114"/>
                        <a:pt x="120" y="110"/>
                      </a:cubicBezTo>
                      <a:cubicBezTo>
                        <a:pt x="120" y="102"/>
                        <a:pt x="120" y="102"/>
                        <a:pt x="120" y="102"/>
                      </a:cubicBezTo>
                      <a:cubicBezTo>
                        <a:pt x="120" y="98"/>
                        <a:pt x="116" y="94"/>
                        <a:pt x="112" y="94"/>
                      </a:cubicBezTo>
                      <a:cubicBezTo>
                        <a:pt x="64" y="94"/>
                        <a:pt x="64" y="94"/>
                        <a:pt x="64" y="94"/>
                      </a:cubicBezTo>
                      <a:cubicBezTo>
                        <a:pt x="60" y="94"/>
                        <a:pt x="56" y="98"/>
                        <a:pt x="56" y="102"/>
                      </a:cubicBezTo>
                      <a:cubicBezTo>
                        <a:pt x="56" y="110"/>
                        <a:pt x="56" y="110"/>
                        <a:pt x="56" y="110"/>
                      </a:cubicBezTo>
                      <a:cubicBezTo>
                        <a:pt x="56" y="114"/>
                        <a:pt x="60" y="118"/>
                        <a:pt x="64" y="118"/>
                      </a:cubicBezTo>
                      <a:moveTo>
                        <a:pt x="64" y="102"/>
                      </a:moveTo>
                      <a:cubicBezTo>
                        <a:pt x="112" y="102"/>
                        <a:pt x="112" y="102"/>
                        <a:pt x="112" y="102"/>
                      </a:cubicBezTo>
                      <a:cubicBezTo>
                        <a:pt x="112" y="110"/>
                        <a:pt x="112" y="110"/>
                        <a:pt x="112" y="110"/>
                      </a:cubicBezTo>
                      <a:cubicBezTo>
                        <a:pt x="64" y="110"/>
                        <a:pt x="64" y="110"/>
                        <a:pt x="64" y="110"/>
                      </a:cubicBezTo>
                      <a:lnTo>
                        <a:pt x="64" y="102"/>
                      </a:lnTo>
                      <a:close/>
                      <a:moveTo>
                        <a:pt x="168" y="46"/>
                      </a:moveTo>
                      <a:cubicBezTo>
                        <a:pt x="152" y="46"/>
                        <a:pt x="152" y="46"/>
                        <a:pt x="152" y="46"/>
                      </a:cubicBezTo>
                      <a:cubicBezTo>
                        <a:pt x="147" y="28"/>
                        <a:pt x="147" y="28"/>
                        <a:pt x="147" y="28"/>
                      </a:cubicBezTo>
                      <a:cubicBezTo>
                        <a:pt x="145" y="19"/>
                        <a:pt x="136" y="14"/>
                        <a:pt x="128" y="17"/>
                      </a:cubicBezTo>
                      <a:cubicBezTo>
                        <a:pt x="103" y="23"/>
                        <a:pt x="103" y="23"/>
                        <a:pt x="103" y="23"/>
                      </a:cubicBezTo>
                      <a:cubicBezTo>
                        <a:pt x="70" y="4"/>
                        <a:pt x="70" y="4"/>
                        <a:pt x="70" y="4"/>
                      </a:cubicBezTo>
                      <a:cubicBezTo>
                        <a:pt x="63" y="0"/>
                        <a:pt x="53" y="2"/>
                        <a:pt x="49" y="10"/>
                      </a:cubicBezTo>
                      <a:cubicBezTo>
                        <a:pt x="28" y="46"/>
                        <a:pt x="28" y="46"/>
                        <a:pt x="28" y="46"/>
                      </a:cubicBezTo>
                      <a:cubicBezTo>
                        <a:pt x="8" y="46"/>
                        <a:pt x="8" y="46"/>
                        <a:pt x="8" y="46"/>
                      </a:cubicBezTo>
                      <a:cubicBezTo>
                        <a:pt x="4" y="46"/>
                        <a:pt x="0" y="50"/>
                        <a:pt x="0" y="54"/>
                      </a:cubicBezTo>
                      <a:cubicBezTo>
                        <a:pt x="0" y="70"/>
                        <a:pt x="0" y="70"/>
                        <a:pt x="0" y="70"/>
                      </a:cubicBezTo>
                      <a:cubicBezTo>
                        <a:pt x="0" y="74"/>
                        <a:pt x="4" y="78"/>
                        <a:pt x="8" y="78"/>
                      </a:cubicBezTo>
                      <a:cubicBezTo>
                        <a:pt x="16" y="78"/>
                        <a:pt x="16" y="78"/>
                        <a:pt x="16" y="78"/>
                      </a:cubicBezTo>
                      <a:cubicBezTo>
                        <a:pt x="16" y="166"/>
                        <a:pt x="16" y="166"/>
                        <a:pt x="16" y="166"/>
                      </a:cubicBezTo>
                      <a:cubicBezTo>
                        <a:pt x="16" y="170"/>
                        <a:pt x="20" y="174"/>
                        <a:pt x="24" y="174"/>
                      </a:cubicBezTo>
                      <a:cubicBezTo>
                        <a:pt x="152" y="174"/>
                        <a:pt x="152" y="174"/>
                        <a:pt x="152" y="174"/>
                      </a:cubicBezTo>
                      <a:cubicBezTo>
                        <a:pt x="156" y="174"/>
                        <a:pt x="160" y="170"/>
                        <a:pt x="160" y="166"/>
                      </a:cubicBezTo>
                      <a:cubicBezTo>
                        <a:pt x="160" y="78"/>
                        <a:pt x="160" y="78"/>
                        <a:pt x="160" y="78"/>
                      </a:cubicBezTo>
                      <a:cubicBezTo>
                        <a:pt x="168" y="78"/>
                        <a:pt x="168" y="78"/>
                        <a:pt x="168" y="78"/>
                      </a:cubicBezTo>
                      <a:cubicBezTo>
                        <a:pt x="172" y="78"/>
                        <a:pt x="176" y="74"/>
                        <a:pt x="176" y="70"/>
                      </a:cubicBezTo>
                      <a:cubicBezTo>
                        <a:pt x="176" y="54"/>
                        <a:pt x="176" y="54"/>
                        <a:pt x="176" y="54"/>
                      </a:cubicBezTo>
                      <a:cubicBezTo>
                        <a:pt x="176" y="50"/>
                        <a:pt x="172" y="46"/>
                        <a:pt x="168" y="46"/>
                      </a:cubicBezTo>
                      <a:moveTo>
                        <a:pt x="130" y="24"/>
                      </a:moveTo>
                      <a:cubicBezTo>
                        <a:pt x="134" y="23"/>
                        <a:pt x="138" y="26"/>
                        <a:pt x="140" y="30"/>
                      </a:cubicBezTo>
                      <a:cubicBezTo>
                        <a:pt x="144" y="46"/>
                        <a:pt x="144" y="46"/>
                        <a:pt x="144" y="46"/>
                      </a:cubicBezTo>
                      <a:cubicBezTo>
                        <a:pt x="143" y="46"/>
                        <a:pt x="143" y="46"/>
                        <a:pt x="143" y="46"/>
                      </a:cubicBezTo>
                      <a:cubicBezTo>
                        <a:pt x="133" y="40"/>
                        <a:pt x="133" y="40"/>
                        <a:pt x="133" y="40"/>
                      </a:cubicBezTo>
                      <a:cubicBezTo>
                        <a:pt x="134" y="40"/>
                        <a:pt x="134" y="40"/>
                        <a:pt x="134" y="40"/>
                      </a:cubicBezTo>
                      <a:cubicBezTo>
                        <a:pt x="132" y="32"/>
                        <a:pt x="132" y="32"/>
                        <a:pt x="132" y="32"/>
                      </a:cubicBezTo>
                      <a:cubicBezTo>
                        <a:pt x="124" y="34"/>
                        <a:pt x="124" y="34"/>
                        <a:pt x="124" y="34"/>
                      </a:cubicBezTo>
                      <a:cubicBezTo>
                        <a:pt x="124" y="35"/>
                        <a:pt x="124" y="35"/>
                        <a:pt x="124" y="35"/>
                      </a:cubicBezTo>
                      <a:cubicBezTo>
                        <a:pt x="115" y="30"/>
                        <a:pt x="115" y="30"/>
                        <a:pt x="115" y="30"/>
                      </a:cubicBezTo>
                      <a:cubicBezTo>
                        <a:pt x="114" y="28"/>
                        <a:pt x="114" y="28"/>
                        <a:pt x="114" y="28"/>
                      </a:cubicBezTo>
                      <a:lnTo>
                        <a:pt x="130" y="24"/>
                      </a:lnTo>
                      <a:close/>
                      <a:moveTo>
                        <a:pt x="127" y="46"/>
                      </a:moveTo>
                      <a:cubicBezTo>
                        <a:pt x="74" y="46"/>
                        <a:pt x="74" y="46"/>
                        <a:pt x="74" y="46"/>
                      </a:cubicBezTo>
                      <a:cubicBezTo>
                        <a:pt x="87" y="23"/>
                        <a:pt x="87" y="23"/>
                        <a:pt x="87" y="23"/>
                      </a:cubicBezTo>
                      <a:lnTo>
                        <a:pt x="127" y="46"/>
                      </a:lnTo>
                      <a:close/>
                      <a:moveTo>
                        <a:pt x="56" y="14"/>
                      </a:moveTo>
                      <a:cubicBezTo>
                        <a:pt x="58" y="10"/>
                        <a:pt x="63" y="9"/>
                        <a:pt x="66" y="11"/>
                      </a:cubicBezTo>
                      <a:cubicBezTo>
                        <a:pt x="80" y="19"/>
                        <a:pt x="80" y="19"/>
                        <a:pt x="80" y="19"/>
                      </a:cubicBezTo>
                      <a:cubicBezTo>
                        <a:pt x="65" y="46"/>
                        <a:pt x="65" y="46"/>
                        <a:pt x="65" y="46"/>
                      </a:cubicBezTo>
                      <a:cubicBezTo>
                        <a:pt x="47" y="46"/>
                        <a:pt x="47" y="46"/>
                        <a:pt x="47" y="46"/>
                      </a:cubicBezTo>
                      <a:cubicBezTo>
                        <a:pt x="46" y="46"/>
                        <a:pt x="46" y="46"/>
                        <a:pt x="46" y="46"/>
                      </a:cubicBezTo>
                      <a:cubicBezTo>
                        <a:pt x="46" y="46"/>
                        <a:pt x="46" y="46"/>
                        <a:pt x="46" y="46"/>
                      </a:cubicBezTo>
                      <a:cubicBezTo>
                        <a:pt x="37" y="46"/>
                        <a:pt x="37" y="46"/>
                        <a:pt x="37" y="46"/>
                      </a:cubicBezTo>
                      <a:lnTo>
                        <a:pt x="56" y="14"/>
                      </a:lnTo>
                      <a:close/>
                      <a:moveTo>
                        <a:pt x="152" y="166"/>
                      </a:moveTo>
                      <a:cubicBezTo>
                        <a:pt x="24" y="166"/>
                        <a:pt x="24" y="166"/>
                        <a:pt x="24" y="166"/>
                      </a:cubicBezTo>
                      <a:cubicBezTo>
                        <a:pt x="24" y="78"/>
                        <a:pt x="24" y="78"/>
                        <a:pt x="24" y="78"/>
                      </a:cubicBezTo>
                      <a:cubicBezTo>
                        <a:pt x="152" y="78"/>
                        <a:pt x="152" y="78"/>
                        <a:pt x="152" y="78"/>
                      </a:cubicBezTo>
                      <a:lnTo>
                        <a:pt x="152" y="166"/>
                      </a:lnTo>
                      <a:close/>
                      <a:moveTo>
                        <a:pt x="168" y="70"/>
                      </a:moveTo>
                      <a:cubicBezTo>
                        <a:pt x="8" y="70"/>
                        <a:pt x="8" y="70"/>
                        <a:pt x="8" y="70"/>
                      </a:cubicBezTo>
                      <a:cubicBezTo>
                        <a:pt x="8" y="54"/>
                        <a:pt x="8" y="54"/>
                        <a:pt x="8" y="54"/>
                      </a:cubicBezTo>
                      <a:cubicBezTo>
                        <a:pt x="168" y="54"/>
                        <a:pt x="168" y="54"/>
                        <a:pt x="168" y="54"/>
                      </a:cubicBezTo>
                      <a:lnTo>
                        <a:pt x="168" y="70"/>
                      </a:lnTo>
                      <a:close/>
                      <a:moveTo>
                        <a:pt x="69" y="22"/>
                      </a:moveTo>
                      <a:cubicBezTo>
                        <a:pt x="62" y="18"/>
                        <a:pt x="62" y="18"/>
                        <a:pt x="62" y="18"/>
                      </a:cubicBezTo>
                      <a:cubicBezTo>
                        <a:pt x="58" y="25"/>
                        <a:pt x="58" y="25"/>
                        <a:pt x="58" y="25"/>
                      </a:cubicBezTo>
                      <a:cubicBezTo>
                        <a:pt x="65" y="29"/>
                        <a:pt x="65" y="29"/>
                        <a:pt x="65" y="29"/>
                      </a:cubicBezTo>
                      <a:lnTo>
                        <a:pt x="69" y="22"/>
                      </a:lnTo>
                      <a:close/>
                      <a:moveTo>
                        <a:pt x="61" y="36"/>
                      </a:moveTo>
                      <a:cubicBezTo>
                        <a:pt x="54" y="32"/>
                        <a:pt x="54" y="32"/>
                        <a:pt x="54" y="32"/>
                      </a:cubicBezTo>
                      <a:cubicBezTo>
                        <a:pt x="50" y="39"/>
                        <a:pt x="50" y="39"/>
                        <a:pt x="50" y="39"/>
                      </a:cubicBezTo>
                      <a:cubicBezTo>
                        <a:pt x="57" y="43"/>
                        <a:pt x="57" y="43"/>
                        <a:pt x="57" y="43"/>
                      </a:cubicBezTo>
                      <a:lnTo>
                        <a:pt x="61" y="36"/>
                      </a:lnTo>
                      <a:close/>
                    </a:path>
                  </a:pathLst>
                </a:custGeom>
                <a:solidFill>
                  <a:schemeClr val="bg1"/>
                </a:solidFill>
                <a:ln>
                  <a:noFill/>
                </a:ln>
                <a:extLst/>
              </p:spPr>
              <p:txBody>
                <a:bodyPr anchor="ctr"/>
                <a:lstStyle/>
                <a:p>
                  <a:pPr algn="ctr"/>
                  <a:endParaRPr/>
                </a:p>
              </p:txBody>
            </p:sp>
          </p:grpSp>
          <p:sp>
            <p:nvSpPr>
              <p:cNvPr id="25" name="Freeform: Shape 47">
                <a:extLst>
                  <a:ext uri="{FF2B5EF4-FFF2-40B4-BE49-F238E27FC236}">
                    <a16:creationId xmlns:a16="http://schemas.microsoft.com/office/drawing/2014/main" id="{738136F8-D6D3-4976-919A-26340056ABC2}"/>
                  </a:ext>
                </a:extLst>
              </p:cNvPr>
              <p:cNvSpPr>
                <a:spLocks/>
              </p:cNvSpPr>
              <p:nvPr/>
            </p:nvSpPr>
            <p:spPr bwMode="auto">
              <a:xfrm>
                <a:off x="5317331" y="3989264"/>
                <a:ext cx="374799" cy="374799"/>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8 h 176"/>
                  <a:gd name="T12" fmla="*/ 142 w 176"/>
                  <a:gd name="T13" fmla="*/ 29 h 176"/>
                  <a:gd name="T14" fmla="*/ 122 w 176"/>
                  <a:gd name="T15" fmla="*/ 49 h 176"/>
                  <a:gd name="T16" fmla="*/ 88 w 176"/>
                  <a:gd name="T17" fmla="*/ 36 h 176"/>
                  <a:gd name="T18" fmla="*/ 54 w 176"/>
                  <a:gd name="T19" fmla="*/ 49 h 176"/>
                  <a:gd name="T20" fmla="*/ 34 w 176"/>
                  <a:gd name="T21" fmla="*/ 29 h 176"/>
                  <a:gd name="T22" fmla="*/ 88 w 176"/>
                  <a:gd name="T23" fmla="*/ 8 h 176"/>
                  <a:gd name="T24" fmla="*/ 132 w 176"/>
                  <a:gd name="T25" fmla="*/ 88 h 176"/>
                  <a:gd name="T26" fmla="*/ 88 w 176"/>
                  <a:gd name="T27" fmla="*/ 132 h 176"/>
                  <a:gd name="T28" fmla="*/ 44 w 176"/>
                  <a:gd name="T29" fmla="*/ 88 h 176"/>
                  <a:gd name="T30" fmla="*/ 88 w 176"/>
                  <a:gd name="T31" fmla="*/ 44 h 176"/>
                  <a:gd name="T32" fmla="*/ 132 w 176"/>
                  <a:gd name="T33" fmla="*/ 88 h 176"/>
                  <a:gd name="T34" fmla="*/ 8 w 176"/>
                  <a:gd name="T35" fmla="*/ 88 h 176"/>
                  <a:gd name="T36" fmla="*/ 29 w 176"/>
                  <a:gd name="T37" fmla="*/ 34 h 176"/>
                  <a:gd name="T38" fmla="*/ 49 w 176"/>
                  <a:gd name="T39" fmla="*/ 54 h 176"/>
                  <a:gd name="T40" fmla="*/ 36 w 176"/>
                  <a:gd name="T41" fmla="*/ 88 h 176"/>
                  <a:gd name="T42" fmla="*/ 49 w 176"/>
                  <a:gd name="T43" fmla="*/ 122 h 176"/>
                  <a:gd name="T44" fmla="*/ 29 w 176"/>
                  <a:gd name="T45" fmla="*/ 142 h 176"/>
                  <a:gd name="T46" fmla="*/ 8 w 176"/>
                  <a:gd name="T47" fmla="*/ 88 h 176"/>
                  <a:gd name="T48" fmla="*/ 88 w 176"/>
                  <a:gd name="T49" fmla="*/ 168 h 176"/>
                  <a:gd name="T50" fmla="*/ 34 w 176"/>
                  <a:gd name="T51" fmla="*/ 147 h 176"/>
                  <a:gd name="T52" fmla="*/ 54 w 176"/>
                  <a:gd name="T53" fmla="*/ 127 h 176"/>
                  <a:gd name="T54" fmla="*/ 88 w 176"/>
                  <a:gd name="T55" fmla="*/ 140 h 176"/>
                  <a:gd name="T56" fmla="*/ 122 w 176"/>
                  <a:gd name="T57" fmla="*/ 127 h 176"/>
                  <a:gd name="T58" fmla="*/ 142 w 176"/>
                  <a:gd name="T59" fmla="*/ 147 h 176"/>
                  <a:gd name="T60" fmla="*/ 88 w 176"/>
                  <a:gd name="T61" fmla="*/ 168 h 176"/>
                  <a:gd name="T62" fmla="*/ 147 w 176"/>
                  <a:gd name="T63" fmla="*/ 142 h 176"/>
                  <a:gd name="T64" fmla="*/ 127 w 176"/>
                  <a:gd name="T65" fmla="*/ 122 h 176"/>
                  <a:gd name="T66" fmla="*/ 140 w 176"/>
                  <a:gd name="T67" fmla="*/ 88 h 176"/>
                  <a:gd name="T68" fmla="*/ 127 w 176"/>
                  <a:gd name="T69" fmla="*/ 54 h 176"/>
                  <a:gd name="T70" fmla="*/ 147 w 176"/>
                  <a:gd name="T71" fmla="*/ 34 h 176"/>
                  <a:gd name="T72" fmla="*/ 168 w 176"/>
                  <a:gd name="T73" fmla="*/ 88 h 176"/>
                  <a:gd name="T74" fmla="*/ 147 w 176"/>
                  <a:gd name="T75" fmla="*/ 14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8"/>
                    </a:moveTo>
                    <a:cubicBezTo>
                      <a:pt x="109" y="8"/>
                      <a:pt x="127" y="16"/>
                      <a:pt x="142" y="29"/>
                    </a:cubicBezTo>
                    <a:cubicBezTo>
                      <a:pt x="122" y="49"/>
                      <a:pt x="122" y="49"/>
                      <a:pt x="122" y="49"/>
                    </a:cubicBezTo>
                    <a:cubicBezTo>
                      <a:pt x="113" y="41"/>
                      <a:pt x="101" y="36"/>
                      <a:pt x="88" y="36"/>
                    </a:cubicBezTo>
                    <a:cubicBezTo>
                      <a:pt x="75" y="36"/>
                      <a:pt x="63" y="41"/>
                      <a:pt x="54" y="49"/>
                    </a:cubicBezTo>
                    <a:cubicBezTo>
                      <a:pt x="34" y="29"/>
                      <a:pt x="34" y="29"/>
                      <a:pt x="34" y="29"/>
                    </a:cubicBezTo>
                    <a:cubicBezTo>
                      <a:pt x="49" y="16"/>
                      <a:pt x="67" y="8"/>
                      <a:pt x="88" y="8"/>
                    </a:cubicBezTo>
                    <a:moveTo>
                      <a:pt x="132" y="88"/>
                    </a:moveTo>
                    <a:cubicBezTo>
                      <a:pt x="132" y="112"/>
                      <a:pt x="112" y="132"/>
                      <a:pt x="88" y="132"/>
                    </a:cubicBezTo>
                    <a:cubicBezTo>
                      <a:pt x="64" y="132"/>
                      <a:pt x="44" y="112"/>
                      <a:pt x="44" y="88"/>
                    </a:cubicBezTo>
                    <a:cubicBezTo>
                      <a:pt x="44" y="64"/>
                      <a:pt x="64" y="44"/>
                      <a:pt x="88" y="44"/>
                    </a:cubicBezTo>
                    <a:cubicBezTo>
                      <a:pt x="112" y="44"/>
                      <a:pt x="132" y="64"/>
                      <a:pt x="132" y="88"/>
                    </a:cubicBezTo>
                    <a:moveTo>
                      <a:pt x="8" y="88"/>
                    </a:moveTo>
                    <a:cubicBezTo>
                      <a:pt x="8" y="67"/>
                      <a:pt x="16" y="49"/>
                      <a:pt x="29" y="34"/>
                    </a:cubicBezTo>
                    <a:cubicBezTo>
                      <a:pt x="49" y="54"/>
                      <a:pt x="49" y="54"/>
                      <a:pt x="49" y="54"/>
                    </a:cubicBezTo>
                    <a:cubicBezTo>
                      <a:pt x="41" y="63"/>
                      <a:pt x="36" y="75"/>
                      <a:pt x="36" y="88"/>
                    </a:cubicBezTo>
                    <a:cubicBezTo>
                      <a:pt x="36" y="101"/>
                      <a:pt x="41" y="113"/>
                      <a:pt x="49" y="122"/>
                    </a:cubicBezTo>
                    <a:cubicBezTo>
                      <a:pt x="29" y="142"/>
                      <a:pt x="29" y="142"/>
                      <a:pt x="29" y="142"/>
                    </a:cubicBezTo>
                    <a:cubicBezTo>
                      <a:pt x="16" y="127"/>
                      <a:pt x="8" y="109"/>
                      <a:pt x="8" y="88"/>
                    </a:cubicBezTo>
                    <a:moveTo>
                      <a:pt x="88" y="168"/>
                    </a:moveTo>
                    <a:cubicBezTo>
                      <a:pt x="67" y="168"/>
                      <a:pt x="49" y="160"/>
                      <a:pt x="34" y="147"/>
                    </a:cubicBezTo>
                    <a:cubicBezTo>
                      <a:pt x="54" y="127"/>
                      <a:pt x="54" y="127"/>
                      <a:pt x="54" y="127"/>
                    </a:cubicBezTo>
                    <a:cubicBezTo>
                      <a:pt x="63" y="135"/>
                      <a:pt x="75" y="140"/>
                      <a:pt x="88" y="140"/>
                    </a:cubicBezTo>
                    <a:cubicBezTo>
                      <a:pt x="101" y="140"/>
                      <a:pt x="113" y="135"/>
                      <a:pt x="122" y="127"/>
                    </a:cubicBezTo>
                    <a:cubicBezTo>
                      <a:pt x="142" y="147"/>
                      <a:pt x="142" y="147"/>
                      <a:pt x="142" y="147"/>
                    </a:cubicBezTo>
                    <a:cubicBezTo>
                      <a:pt x="127" y="160"/>
                      <a:pt x="109" y="168"/>
                      <a:pt x="88" y="168"/>
                    </a:cubicBezTo>
                    <a:moveTo>
                      <a:pt x="147" y="142"/>
                    </a:moveTo>
                    <a:cubicBezTo>
                      <a:pt x="127" y="122"/>
                      <a:pt x="127" y="122"/>
                      <a:pt x="127" y="122"/>
                    </a:cubicBezTo>
                    <a:cubicBezTo>
                      <a:pt x="135" y="113"/>
                      <a:pt x="140" y="101"/>
                      <a:pt x="140" y="88"/>
                    </a:cubicBezTo>
                    <a:cubicBezTo>
                      <a:pt x="140" y="75"/>
                      <a:pt x="135" y="63"/>
                      <a:pt x="127" y="54"/>
                    </a:cubicBezTo>
                    <a:cubicBezTo>
                      <a:pt x="147" y="34"/>
                      <a:pt x="147" y="34"/>
                      <a:pt x="147" y="34"/>
                    </a:cubicBezTo>
                    <a:cubicBezTo>
                      <a:pt x="160" y="49"/>
                      <a:pt x="168" y="67"/>
                      <a:pt x="168" y="88"/>
                    </a:cubicBezTo>
                    <a:cubicBezTo>
                      <a:pt x="168" y="109"/>
                      <a:pt x="160" y="127"/>
                      <a:pt x="147" y="142"/>
                    </a:cubicBezTo>
                  </a:path>
                </a:pathLst>
              </a:custGeom>
              <a:solidFill>
                <a:schemeClr val="bg1"/>
              </a:solidFill>
              <a:ln>
                <a:noFill/>
              </a:ln>
              <a:extLst/>
            </p:spPr>
            <p:txBody>
              <a:bodyPr anchor="ctr"/>
              <a:lstStyle/>
              <a:p>
                <a:pPr algn="ctr"/>
                <a:endParaRPr/>
              </a:p>
            </p:txBody>
          </p:sp>
          <p:sp>
            <p:nvSpPr>
              <p:cNvPr id="26" name="Freeform: Shape 48">
                <a:extLst>
                  <a:ext uri="{FF2B5EF4-FFF2-40B4-BE49-F238E27FC236}">
                    <a16:creationId xmlns:a16="http://schemas.microsoft.com/office/drawing/2014/main" id="{839A53FC-3309-49B0-8AE6-BFB8B2B368DB}"/>
                  </a:ext>
                </a:extLst>
              </p:cNvPr>
              <p:cNvSpPr>
                <a:spLocks/>
              </p:cNvSpPr>
              <p:nvPr/>
            </p:nvSpPr>
            <p:spPr bwMode="auto">
              <a:xfrm>
                <a:off x="4293827" y="4160979"/>
                <a:ext cx="374799" cy="371088"/>
              </a:xfrm>
              <a:custGeom>
                <a:avLst/>
                <a:gdLst>
                  <a:gd name="T0" fmla="*/ 112 w 176"/>
                  <a:gd name="T1" fmla="*/ 118 h 174"/>
                  <a:gd name="T2" fmla="*/ 120 w 176"/>
                  <a:gd name="T3" fmla="*/ 102 h 174"/>
                  <a:gd name="T4" fmla="*/ 64 w 176"/>
                  <a:gd name="T5" fmla="*/ 94 h 174"/>
                  <a:gd name="T6" fmla="*/ 56 w 176"/>
                  <a:gd name="T7" fmla="*/ 110 h 174"/>
                  <a:gd name="T8" fmla="*/ 64 w 176"/>
                  <a:gd name="T9" fmla="*/ 102 h 174"/>
                  <a:gd name="T10" fmla="*/ 112 w 176"/>
                  <a:gd name="T11" fmla="*/ 110 h 174"/>
                  <a:gd name="T12" fmla="*/ 64 w 176"/>
                  <a:gd name="T13" fmla="*/ 102 h 174"/>
                  <a:gd name="T14" fmla="*/ 152 w 176"/>
                  <a:gd name="T15" fmla="*/ 46 h 174"/>
                  <a:gd name="T16" fmla="*/ 128 w 176"/>
                  <a:gd name="T17" fmla="*/ 17 h 174"/>
                  <a:gd name="T18" fmla="*/ 70 w 176"/>
                  <a:gd name="T19" fmla="*/ 4 h 174"/>
                  <a:gd name="T20" fmla="*/ 28 w 176"/>
                  <a:gd name="T21" fmla="*/ 46 h 174"/>
                  <a:gd name="T22" fmla="*/ 0 w 176"/>
                  <a:gd name="T23" fmla="*/ 54 h 174"/>
                  <a:gd name="T24" fmla="*/ 8 w 176"/>
                  <a:gd name="T25" fmla="*/ 78 h 174"/>
                  <a:gd name="T26" fmla="*/ 16 w 176"/>
                  <a:gd name="T27" fmla="*/ 166 h 174"/>
                  <a:gd name="T28" fmla="*/ 152 w 176"/>
                  <a:gd name="T29" fmla="*/ 174 h 174"/>
                  <a:gd name="T30" fmla="*/ 160 w 176"/>
                  <a:gd name="T31" fmla="*/ 78 h 174"/>
                  <a:gd name="T32" fmla="*/ 176 w 176"/>
                  <a:gd name="T33" fmla="*/ 70 h 174"/>
                  <a:gd name="T34" fmla="*/ 168 w 176"/>
                  <a:gd name="T35" fmla="*/ 46 h 174"/>
                  <a:gd name="T36" fmla="*/ 140 w 176"/>
                  <a:gd name="T37" fmla="*/ 30 h 174"/>
                  <a:gd name="T38" fmla="*/ 143 w 176"/>
                  <a:gd name="T39" fmla="*/ 46 h 174"/>
                  <a:gd name="T40" fmla="*/ 134 w 176"/>
                  <a:gd name="T41" fmla="*/ 40 h 174"/>
                  <a:gd name="T42" fmla="*/ 124 w 176"/>
                  <a:gd name="T43" fmla="*/ 34 h 174"/>
                  <a:gd name="T44" fmla="*/ 115 w 176"/>
                  <a:gd name="T45" fmla="*/ 30 h 174"/>
                  <a:gd name="T46" fmla="*/ 130 w 176"/>
                  <a:gd name="T47" fmla="*/ 24 h 174"/>
                  <a:gd name="T48" fmla="*/ 74 w 176"/>
                  <a:gd name="T49" fmla="*/ 46 h 174"/>
                  <a:gd name="T50" fmla="*/ 127 w 176"/>
                  <a:gd name="T51" fmla="*/ 46 h 174"/>
                  <a:gd name="T52" fmla="*/ 66 w 176"/>
                  <a:gd name="T53" fmla="*/ 11 h 174"/>
                  <a:gd name="T54" fmla="*/ 65 w 176"/>
                  <a:gd name="T55" fmla="*/ 46 h 174"/>
                  <a:gd name="T56" fmla="*/ 46 w 176"/>
                  <a:gd name="T57" fmla="*/ 46 h 174"/>
                  <a:gd name="T58" fmla="*/ 37 w 176"/>
                  <a:gd name="T59" fmla="*/ 46 h 174"/>
                  <a:gd name="T60" fmla="*/ 152 w 176"/>
                  <a:gd name="T61" fmla="*/ 166 h 174"/>
                  <a:gd name="T62" fmla="*/ 24 w 176"/>
                  <a:gd name="T63" fmla="*/ 78 h 174"/>
                  <a:gd name="T64" fmla="*/ 152 w 176"/>
                  <a:gd name="T65" fmla="*/ 166 h 174"/>
                  <a:gd name="T66" fmla="*/ 8 w 176"/>
                  <a:gd name="T67" fmla="*/ 70 h 174"/>
                  <a:gd name="T68" fmla="*/ 168 w 176"/>
                  <a:gd name="T69" fmla="*/ 54 h 174"/>
                  <a:gd name="T70" fmla="*/ 69 w 176"/>
                  <a:gd name="T71" fmla="*/ 22 h 174"/>
                  <a:gd name="T72" fmla="*/ 58 w 176"/>
                  <a:gd name="T73" fmla="*/ 25 h 174"/>
                  <a:gd name="T74" fmla="*/ 69 w 176"/>
                  <a:gd name="T75" fmla="*/ 22 h 174"/>
                  <a:gd name="T76" fmla="*/ 54 w 176"/>
                  <a:gd name="T77" fmla="*/ 32 h 174"/>
                  <a:gd name="T78" fmla="*/ 57 w 176"/>
                  <a:gd name="T79" fmla="*/ 43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6" h="174">
                    <a:moveTo>
                      <a:pt x="64" y="118"/>
                    </a:moveTo>
                    <a:cubicBezTo>
                      <a:pt x="112" y="118"/>
                      <a:pt x="112" y="118"/>
                      <a:pt x="112" y="118"/>
                    </a:cubicBezTo>
                    <a:cubicBezTo>
                      <a:pt x="116" y="118"/>
                      <a:pt x="120" y="114"/>
                      <a:pt x="120" y="110"/>
                    </a:cubicBezTo>
                    <a:cubicBezTo>
                      <a:pt x="120" y="102"/>
                      <a:pt x="120" y="102"/>
                      <a:pt x="120" y="102"/>
                    </a:cubicBezTo>
                    <a:cubicBezTo>
                      <a:pt x="120" y="98"/>
                      <a:pt x="116" y="94"/>
                      <a:pt x="112" y="94"/>
                    </a:cubicBezTo>
                    <a:cubicBezTo>
                      <a:pt x="64" y="94"/>
                      <a:pt x="64" y="94"/>
                      <a:pt x="64" y="94"/>
                    </a:cubicBezTo>
                    <a:cubicBezTo>
                      <a:pt x="60" y="94"/>
                      <a:pt x="56" y="98"/>
                      <a:pt x="56" y="102"/>
                    </a:cubicBezTo>
                    <a:cubicBezTo>
                      <a:pt x="56" y="110"/>
                      <a:pt x="56" y="110"/>
                      <a:pt x="56" y="110"/>
                    </a:cubicBezTo>
                    <a:cubicBezTo>
                      <a:pt x="56" y="114"/>
                      <a:pt x="60" y="118"/>
                      <a:pt x="64" y="118"/>
                    </a:cubicBezTo>
                    <a:moveTo>
                      <a:pt x="64" y="102"/>
                    </a:moveTo>
                    <a:cubicBezTo>
                      <a:pt x="112" y="102"/>
                      <a:pt x="112" y="102"/>
                      <a:pt x="112" y="102"/>
                    </a:cubicBezTo>
                    <a:cubicBezTo>
                      <a:pt x="112" y="110"/>
                      <a:pt x="112" y="110"/>
                      <a:pt x="112" y="110"/>
                    </a:cubicBezTo>
                    <a:cubicBezTo>
                      <a:pt x="64" y="110"/>
                      <a:pt x="64" y="110"/>
                      <a:pt x="64" y="110"/>
                    </a:cubicBezTo>
                    <a:lnTo>
                      <a:pt x="64" y="102"/>
                    </a:lnTo>
                    <a:close/>
                    <a:moveTo>
                      <a:pt x="168" y="46"/>
                    </a:moveTo>
                    <a:cubicBezTo>
                      <a:pt x="152" y="46"/>
                      <a:pt x="152" y="46"/>
                      <a:pt x="152" y="46"/>
                    </a:cubicBezTo>
                    <a:cubicBezTo>
                      <a:pt x="147" y="28"/>
                      <a:pt x="147" y="28"/>
                      <a:pt x="147" y="28"/>
                    </a:cubicBezTo>
                    <a:cubicBezTo>
                      <a:pt x="145" y="19"/>
                      <a:pt x="136" y="14"/>
                      <a:pt x="128" y="17"/>
                    </a:cubicBezTo>
                    <a:cubicBezTo>
                      <a:pt x="103" y="23"/>
                      <a:pt x="103" y="23"/>
                      <a:pt x="103" y="23"/>
                    </a:cubicBezTo>
                    <a:cubicBezTo>
                      <a:pt x="70" y="4"/>
                      <a:pt x="70" y="4"/>
                      <a:pt x="70" y="4"/>
                    </a:cubicBezTo>
                    <a:cubicBezTo>
                      <a:pt x="63" y="0"/>
                      <a:pt x="53" y="2"/>
                      <a:pt x="49" y="10"/>
                    </a:cubicBezTo>
                    <a:cubicBezTo>
                      <a:pt x="28" y="46"/>
                      <a:pt x="28" y="46"/>
                      <a:pt x="28" y="46"/>
                    </a:cubicBezTo>
                    <a:cubicBezTo>
                      <a:pt x="8" y="46"/>
                      <a:pt x="8" y="46"/>
                      <a:pt x="8" y="46"/>
                    </a:cubicBezTo>
                    <a:cubicBezTo>
                      <a:pt x="4" y="46"/>
                      <a:pt x="0" y="50"/>
                      <a:pt x="0" y="54"/>
                    </a:cubicBezTo>
                    <a:cubicBezTo>
                      <a:pt x="0" y="70"/>
                      <a:pt x="0" y="70"/>
                      <a:pt x="0" y="70"/>
                    </a:cubicBezTo>
                    <a:cubicBezTo>
                      <a:pt x="0" y="74"/>
                      <a:pt x="4" y="78"/>
                      <a:pt x="8" y="78"/>
                    </a:cubicBezTo>
                    <a:cubicBezTo>
                      <a:pt x="16" y="78"/>
                      <a:pt x="16" y="78"/>
                      <a:pt x="16" y="78"/>
                    </a:cubicBezTo>
                    <a:cubicBezTo>
                      <a:pt x="16" y="166"/>
                      <a:pt x="16" y="166"/>
                      <a:pt x="16" y="166"/>
                    </a:cubicBezTo>
                    <a:cubicBezTo>
                      <a:pt x="16" y="170"/>
                      <a:pt x="20" y="174"/>
                      <a:pt x="24" y="174"/>
                    </a:cubicBezTo>
                    <a:cubicBezTo>
                      <a:pt x="152" y="174"/>
                      <a:pt x="152" y="174"/>
                      <a:pt x="152" y="174"/>
                    </a:cubicBezTo>
                    <a:cubicBezTo>
                      <a:pt x="156" y="174"/>
                      <a:pt x="160" y="170"/>
                      <a:pt x="160" y="166"/>
                    </a:cubicBezTo>
                    <a:cubicBezTo>
                      <a:pt x="160" y="78"/>
                      <a:pt x="160" y="78"/>
                      <a:pt x="160" y="78"/>
                    </a:cubicBezTo>
                    <a:cubicBezTo>
                      <a:pt x="168" y="78"/>
                      <a:pt x="168" y="78"/>
                      <a:pt x="168" y="78"/>
                    </a:cubicBezTo>
                    <a:cubicBezTo>
                      <a:pt x="172" y="78"/>
                      <a:pt x="176" y="74"/>
                      <a:pt x="176" y="70"/>
                    </a:cubicBezTo>
                    <a:cubicBezTo>
                      <a:pt x="176" y="54"/>
                      <a:pt x="176" y="54"/>
                      <a:pt x="176" y="54"/>
                    </a:cubicBezTo>
                    <a:cubicBezTo>
                      <a:pt x="176" y="50"/>
                      <a:pt x="172" y="46"/>
                      <a:pt x="168" y="46"/>
                    </a:cubicBezTo>
                    <a:moveTo>
                      <a:pt x="130" y="24"/>
                    </a:moveTo>
                    <a:cubicBezTo>
                      <a:pt x="134" y="23"/>
                      <a:pt x="138" y="26"/>
                      <a:pt x="140" y="30"/>
                    </a:cubicBezTo>
                    <a:cubicBezTo>
                      <a:pt x="144" y="46"/>
                      <a:pt x="144" y="46"/>
                      <a:pt x="144" y="46"/>
                    </a:cubicBezTo>
                    <a:cubicBezTo>
                      <a:pt x="143" y="46"/>
                      <a:pt x="143" y="46"/>
                      <a:pt x="143" y="46"/>
                    </a:cubicBezTo>
                    <a:cubicBezTo>
                      <a:pt x="133" y="40"/>
                      <a:pt x="133" y="40"/>
                      <a:pt x="133" y="40"/>
                    </a:cubicBezTo>
                    <a:cubicBezTo>
                      <a:pt x="134" y="40"/>
                      <a:pt x="134" y="40"/>
                      <a:pt x="134" y="40"/>
                    </a:cubicBezTo>
                    <a:cubicBezTo>
                      <a:pt x="132" y="32"/>
                      <a:pt x="132" y="32"/>
                      <a:pt x="132" y="32"/>
                    </a:cubicBezTo>
                    <a:cubicBezTo>
                      <a:pt x="124" y="34"/>
                      <a:pt x="124" y="34"/>
                      <a:pt x="124" y="34"/>
                    </a:cubicBezTo>
                    <a:cubicBezTo>
                      <a:pt x="124" y="35"/>
                      <a:pt x="124" y="35"/>
                      <a:pt x="124" y="35"/>
                    </a:cubicBezTo>
                    <a:cubicBezTo>
                      <a:pt x="115" y="30"/>
                      <a:pt x="115" y="30"/>
                      <a:pt x="115" y="30"/>
                    </a:cubicBezTo>
                    <a:cubicBezTo>
                      <a:pt x="114" y="28"/>
                      <a:pt x="114" y="28"/>
                      <a:pt x="114" y="28"/>
                    </a:cubicBezTo>
                    <a:lnTo>
                      <a:pt x="130" y="24"/>
                    </a:lnTo>
                    <a:close/>
                    <a:moveTo>
                      <a:pt x="127" y="46"/>
                    </a:moveTo>
                    <a:cubicBezTo>
                      <a:pt x="74" y="46"/>
                      <a:pt x="74" y="46"/>
                      <a:pt x="74" y="46"/>
                    </a:cubicBezTo>
                    <a:cubicBezTo>
                      <a:pt x="87" y="23"/>
                      <a:pt x="87" y="23"/>
                      <a:pt x="87" y="23"/>
                    </a:cubicBezTo>
                    <a:lnTo>
                      <a:pt x="127" y="46"/>
                    </a:lnTo>
                    <a:close/>
                    <a:moveTo>
                      <a:pt x="56" y="14"/>
                    </a:moveTo>
                    <a:cubicBezTo>
                      <a:pt x="58" y="10"/>
                      <a:pt x="63" y="9"/>
                      <a:pt x="66" y="11"/>
                    </a:cubicBezTo>
                    <a:cubicBezTo>
                      <a:pt x="80" y="19"/>
                      <a:pt x="80" y="19"/>
                      <a:pt x="80" y="19"/>
                    </a:cubicBezTo>
                    <a:cubicBezTo>
                      <a:pt x="65" y="46"/>
                      <a:pt x="65" y="46"/>
                      <a:pt x="65" y="46"/>
                    </a:cubicBezTo>
                    <a:cubicBezTo>
                      <a:pt x="47" y="46"/>
                      <a:pt x="47" y="46"/>
                      <a:pt x="47" y="46"/>
                    </a:cubicBezTo>
                    <a:cubicBezTo>
                      <a:pt x="46" y="46"/>
                      <a:pt x="46" y="46"/>
                      <a:pt x="46" y="46"/>
                    </a:cubicBezTo>
                    <a:cubicBezTo>
                      <a:pt x="46" y="46"/>
                      <a:pt x="46" y="46"/>
                      <a:pt x="46" y="46"/>
                    </a:cubicBezTo>
                    <a:cubicBezTo>
                      <a:pt x="37" y="46"/>
                      <a:pt x="37" y="46"/>
                      <a:pt x="37" y="46"/>
                    </a:cubicBezTo>
                    <a:lnTo>
                      <a:pt x="56" y="14"/>
                    </a:lnTo>
                    <a:close/>
                    <a:moveTo>
                      <a:pt x="152" y="166"/>
                    </a:moveTo>
                    <a:cubicBezTo>
                      <a:pt x="24" y="166"/>
                      <a:pt x="24" y="166"/>
                      <a:pt x="24" y="166"/>
                    </a:cubicBezTo>
                    <a:cubicBezTo>
                      <a:pt x="24" y="78"/>
                      <a:pt x="24" y="78"/>
                      <a:pt x="24" y="78"/>
                    </a:cubicBezTo>
                    <a:cubicBezTo>
                      <a:pt x="152" y="78"/>
                      <a:pt x="152" y="78"/>
                      <a:pt x="152" y="78"/>
                    </a:cubicBezTo>
                    <a:lnTo>
                      <a:pt x="152" y="166"/>
                    </a:lnTo>
                    <a:close/>
                    <a:moveTo>
                      <a:pt x="168" y="70"/>
                    </a:moveTo>
                    <a:cubicBezTo>
                      <a:pt x="8" y="70"/>
                      <a:pt x="8" y="70"/>
                      <a:pt x="8" y="70"/>
                    </a:cubicBezTo>
                    <a:cubicBezTo>
                      <a:pt x="8" y="54"/>
                      <a:pt x="8" y="54"/>
                      <a:pt x="8" y="54"/>
                    </a:cubicBezTo>
                    <a:cubicBezTo>
                      <a:pt x="168" y="54"/>
                      <a:pt x="168" y="54"/>
                      <a:pt x="168" y="54"/>
                    </a:cubicBezTo>
                    <a:lnTo>
                      <a:pt x="168" y="70"/>
                    </a:lnTo>
                    <a:close/>
                    <a:moveTo>
                      <a:pt x="69" y="22"/>
                    </a:moveTo>
                    <a:cubicBezTo>
                      <a:pt x="62" y="18"/>
                      <a:pt x="62" y="18"/>
                      <a:pt x="62" y="18"/>
                    </a:cubicBezTo>
                    <a:cubicBezTo>
                      <a:pt x="58" y="25"/>
                      <a:pt x="58" y="25"/>
                      <a:pt x="58" y="25"/>
                    </a:cubicBezTo>
                    <a:cubicBezTo>
                      <a:pt x="65" y="29"/>
                      <a:pt x="65" y="29"/>
                      <a:pt x="65" y="29"/>
                    </a:cubicBezTo>
                    <a:lnTo>
                      <a:pt x="69" y="22"/>
                    </a:lnTo>
                    <a:close/>
                    <a:moveTo>
                      <a:pt x="61" y="36"/>
                    </a:moveTo>
                    <a:cubicBezTo>
                      <a:pt x="54" y="32"/>
                      <a:pt x="54" y="32"/>
                      <a:pt x="54" y="32"/>
                    </a:cubicBezTo>
                    <a:cubicBezTo>
                      <a:pt x="50" y="39"/>
                      <a:pt x="50" y="39"/>
                      <a:pt x="50" y="39"/>
                    </a:cubicBezTo>
                    <a:cubicBezTo>
                      <a:pt x="57" y="43"/>
                      <a:pt x="57" y="43"/>
                      <a:pt x="57" y="43"/>
                    </a:cubicBezTo>
                    <a:lnTo>
                      <a:pt x="61" y="36"/>
                    </a:lnTo>
                    <a:close/>
                  </a:path>
                </a:pathLst>
              </a:custGeom>
              <a:solidFill>
                <a:schemeClr val="bg1"/>
              </a:solidFill>
              <a:ln>
                <a:noFill/>
              </a:ln>
              <a:extLst/>
            </p:spPr>
            <p:txBody>
              <a:bodyPr anchor="ctr"/>
              <a:lstStyle/>
              <a:p>
                <a:pPr algn="ctr"/>
                <a:endParaRPr/>
              </a:p>
            </p:txBody>
          </p:sp>
          <p:sp>
            <p:nvSpPr>
              <p:cNvPr id="27" name="Freeform: Shape 49">
                <a:extLst>
                  <a:ext uri="{FF2B5EF4-FFF2-40B4-BE49-F238E27FC236}">
                    <a16:creationId xmlns:a16="http://schemas.microsoft.com/office/drawing/2014/main" id="{BDEBCF33-F44C-4489-BA42-0DA813DCD7A0}"/>
                  </a:ext>
                </a:extLst>
              </p:cNvPr>
              <p:cNvSpPr>
                <a:spLocks/>
              </p:cNvSpPr>
              <p:nvPr/>
            </p:nvSpPr>
            <p:spPr bwMode="auto">
              <a:xfrm>
                <a:off x="6490345" y="4023588"/>
                <a:ext cx="374799" cy="306150"/>
              </a:xfrm>
              <a:custGeom>
                <a:avLst/>
                <a:gdLst>
                  <a:gd name="T0" fmla="*/ 160 w 176"/>
                  <a:gd name="T1" fmla="*/ 16 h 144"/>
                  <a:gd name="T2" fmla="*/ 88 w 176"/>
                  <a:gd name="T3" fmla="*/ 16 h 144"/>
                  <a:gd name="T4" fmla="*/ 56 w 176"/>
                  <a:gd name="T5" fmla="*/ 0 h 144"/>
                  <a:gd name="T6" fmla="*/ 16 w 176"/>
                  <a:gd name="T7" fmla="*/ 0 h 144"/>
                  <a:gd name="T8" fmla="*/ 0 w 176"/>
                  <a:gd name="T9" fmla="*/ 16 h 144"/>
                  <a:gd name="T10" fmla="*/ 0 w 176"/>
                  <a:gd name="T11" fmla="*/ 128 h 144"/>
                  <a:gd name="T12" fmla="*/ 16 w 176"/>
                  <a:gd name="T13" fmla="*/ 144 h 144"/>
                  <a:gd name="T14" fmla="*/ 160 w 176"/>
                  <a:gd name="T15" fmla="*/ 144 h 144"/>
                  <a:gd name="T16" fmla="*/ 176 w 176"/>
                  <a:gd name="T17" fmla="*/ 128 h 144"/>
                  <a:gd name="T18" fmla="*/ 176 w 176"/>
                  <a:gd name="T19" fmla="*/ 32 h 144"/>
                  <a:gd name="T20" fmla="*/ 160 w 176"/>
                  <a:gd name="T21" fmla="*/ 16 h 144"/>
                  <a:gd name="T22" fmla="*/ 168 w 176"/>
                  <a:gd name="T23" fmla="*/ 128 h 144"/>
                  <a:gd name="T24" fmla="*/ 160 w 176"/>
                  <a:gd name="T25" fmla="*/ 136 h 144"/>
                  <a:gd name="T26" fmla="*/ 16 w 176"/>
                  <a:gd name="T27" fmla="*/ 136 h 144"/>
                  <a:gd name="T28" fmla="*/ 8 w 176"/>
                  <a:gd name="T29" fmla="*/ 128 h 144"/>
                  <a:gd name="T30" fmla="*/ 8 w 176"/>
                  <a:gd name="T31" fmla="*/ 48 h 144"/>
                  <a:gd name="T32" fmla="*/ 168 w 176"/>
                  <a:gd name="T33" fmla="*/ 48 h 144"/>
                  <a:gd name="T34" fmla="*/ 168 w 176"/>
                  <a:gd name="T35" fmla="*/ 128 h 144"/>
                  <a:gd name="T36" fmla="*/ 168 w 176"/>
                  <a:gd name="T37" fmla="*/ 40 h 144"/>
                  <a:gd name="T38" fmla="*/ 8 w 176"/>
                  <a:gd name="T39" fmla="*/ 40 h 144"/>
                  <a:gd name="T40" fmla="*/ 8 w 176"/>
                  <a:gd name="T41" fmla="*/ 16 h 144"/>
                  <a:gd name="T42" fmla="*/ 16 w 176"/>
                  <a:gd name="T43" fmla="*/ 8 h 144"/>
                  <a:gd name="T44" fmla="*/ 56 w 176"/>
                  <a:gd name="T45" fmla="*/ 8 h 144"/>
                  <a:gd name="T46" fmla="*/ 88 w 176"/>
                  <a:gd name="T47" fmla="*/ 24 h 144"/>
                  <a:gd name="T48" fmla="*/ 160 w 176"/>
                  <a:gd name="T49" fmla="*/ 24 h 144"/>
                  <a:gd name="T50" fmla="*/ 168 w 176"/>
                  <a:gd name="T51" fmla="*/ 32 h 144"/>
                  <a:gd name="T52" fmla="*/ 168 w 176"/>
                  <a:gd name="T53" fmla="*/ 4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6" h="144">
                    <a:moveTo>
                      <a:pt x="160" y="16"/>
                    </a:moveTo>
                    <a:cubicBezTo>
                      <a:pt x="88" y="16"/>
                      <a:pt x="88" y="16"/>
                      <a:pt x="88" y="16"/>
                    </a:cubicBezTo>
                    <a:cubicBezTo>
                      <a:pt x="72" y="16"/>
                      <a:pt x="72" y="0"/>
                      <a:pt x="56" y="0"/>
                    </a:cubicBezTo>
                    <a:cubicBezTo>
                      <a:pt x="16" y="0"/>
                      <a:pt x="16" y="0"/>
                      <a:pt x="16" y="0"/>
                    </a:cubicBezTo>
                    <a:cubicBezTo>
                      <a:pt x="7" y="0"/>
                      <a:pt x="0" y="7"/>
                      <a:pt x="0" y="16"/>
                    </a:cubicBezTo>
                    <a:cubicBezTo>
                      <a:pt x="0" y="128"/>
                      <a:pt x="0" y="128"/>
                      <a:pt x="0" y="128"/>
                    </a:cubicBezTo>
                    <a:cubicBezTo>
                      <a:pt x="0" y="137"/>
                      <a:pt x="7" y="144"/>
                      <a:pt x="16" y="144"/>
                    </a:cubicBezTo>
                    <a:cubicBezTo>
                      <a:pt x="160" y="144"/>
                      <a:pt x="160" y="144"/>
                      <a:pt x="160" y="144"/>
                    </a:cubicBezTo>
                    <a:cubicBezTo>
                      <a:pt x="169" y="144"/>
                      <a:pt x="176" y="137"/>
                      <a:pt x="176" y="128"/>
                    </a:cubicBezTo>
                    <a:cubicBezTo>
                      <a:pt x="176" y="32"/>
                      <a:pt x="176" y="32"/>
                      <a:pt x="176" y="32"/>
                    </a:cubicBezTo>
                    <a:cubicBezTo>
                      <a:pt x="176" y="23"/>
                      <a:pt x="169" y="16"/>
                      <a:pt x="160" y="16"/>
                    </a:cubicBezTo>
                    <a:moveTo>
                      <a:pt x="168" y="128"/>
                    </a:moveTo>
                    <a:cubicBezTo>
                      <a:pt x="168" y="132"/>
                      <a:pt x="164" y="136"/>
                      <a:pt x="160" y="136"/>
                    </a:cubicBezTo>
                    <a:cubicBezTo>
                      <a:pt x="16" y="136"/>
                      <a:pt x="16" y="136"/>
                      <a:pt x="16" y="136"/>
                    </a:cubicBezTo>
                    <a:cubicBezTo>
                      <a:pt x="12" y="136"/>
                      <a:pt x="8" y="132"/>
                      <a:pt x="8" y="128"/>
                    </a:cubicBezTo>
                    <a:cubicBezTo>
                      <a:pt x="8" y="48"/>
                      <a:pt x="8" y="48"/>
                      <a:pt x="8" y="48"/>
                    </a:cubicBezTo>
                    <a:cubicBezTo>
                      <a:pt x="168" y="48"/>
                      <a:pt x="168" y="48"/>
                      <a:pt x="168" y="48"/>
                    </a:cubicBezTo>
                    <a:lnTo>
                      <a:pt x="168" y="128"/>
                    </a:lnTo>
                    <a:close/>
                    <a:moveTo>
                      <a:pt x="168" y="40"/>
                    </a:moveTo>
                    <a:cubicBezTo>
                      <a:pt x="8" y="40"/>
                      <a:pt x="8" y="40"/>
                      <a:pt x="8" y="40"/>
                    </a:cubicBezTo>
                    <a:cubicBezTo>
                      <a:pt x="8" y="16"/>
                      <a:pt x="8" y="16"/>
                      <a:pt x="8" y="16"/>
                    </a:cubicBezTo>
                    <a:cubicBezTo>
                      <a:pt x="8" y="12"/>
                      <a:pt x="12" y="8"/>
                      <a:pt x="16" y="8"/>
                    </a:cubicBezTo>
                    <a:cubicBezTo>
                      <a:pt x="56" y="8"/>
                      <a:pt x="56" y="8"/>
                      <a:pt x="56" y="8"/>
                    </a:cubicBezTo>
                    <a:cubicBezTo>
                      <a:pt x="68" y="8"/>
                      <a:pt x="68" y="24"/>
                      <a:pt x="88" y="24"/>
                    </a:cubicBezTo>
                    <a:cubicBezTo>
                      <a:pt x="160" y="24"/>
                      <a:pt x="160" y="24"/>
                      <a:pt x="160" y="24"/>
                    </a:cubicBezTo>
                    <a:cubicBezTo>
                      <a:pt x="164" y="24"/>
                      <a:pt x="168" y="28"/>
                      <a:pt x="168" y="32"/>
                    </a:cubicBezTo>
                    <a:lnTo>
                      <a:pt x="168" y="40"/>
                    </a:lnTo>
                    <a:close/>
                  </a:path>
                </a:pathLst>
              </a:custGeom>
              <a:solidFill>
                <a:schemeClr val="bg1"/>
              </a:solidFill>
              <a:ln>
                <a:noFill/>
              </a:ln>
              <a:extLst/>
            </p:spPr>
            <p:txBody>
              <a:bodyPr anchor="ctr"/>
              <a:lstStyle/>
              <a:p>
                <a:pPr algn="ctr"/>
                <a:endParaRPr/>
              </a:p>
            </p:txBody>
          </p:sp>
          <p:sp>
            <p:nvSpPr>
              <p:cNvPr id="28" name="Freeform: Shape 50">
                <a:extLst>
                  <a:ext uri="{FF2B5EF4-FFF2-40B4-BE49-F238E27FC236}">
                    <a16:creationId xmlns:a16="http://schemas.microsoft.com/office/drawing/2014/main" id="{8662D366-8B91-4742-B330-D7AAE84A8414}"/>
                  </a:ext>
                </a:extLst>
              </p:cNvPr>
              <p:cNvSpPr>
                <a:spLocks/>
              </p:cNvSpPr>
              <p:nvPr/>
            </p:nvSpPr>
            <p:spPr bwMode="auto">
              <a:xfrm>
                <a:off x="7516762" y="4157595"/>
                <a:ext cx="374799" cy="306150"/>
              </a:xfrm>
              <a:custGeom>
                <a:avLst/>
                <a:gdLst>
                  <a:gd name="T0" fmla="*/ 120 w 176"/>
                  <a:gd name="T1" fmla="*/ 16 h 144"/>
                  <a:gd name="T2" fmla="*/ 72 w 176"/>
                  <a:gd name="T3" fmla="*/ 0 h 144"/>
                  <a:gd name="T4" fmla="*/ 8 w 176"/>
                  <a:gd name="T5" fmla="*/ 16 h 144"/>
                  <a:gd name="T6" fmla="*/ 0 w 176"/>
                  <a:gd name="T7" fmla="*/ 64 h 144"/>
                  <a:gd name="T8" fmla="*/ 8 w 176"/>
                  <a:gd name="T9" fmla="*/ 136 h 144"/>
                  <a:gd name="T10" fmla="*/ 160 w 176"/>
                  <a:gd name="T11" fmla="*/ 144 h 144"/>
                  <a:gd name="T12" fmla="*/ 168 w 176"/>
                  <a:gd name="T13" fmla="*/ 72 h 144"/>
                  <a:gd name="T14" fmla="*/ 176 w 176"/>
                  <a:gd name="T15" fmla="*/ 24 h 144"/>
                  <a:gd name="T16" fmla="*/ 72 w 176"/>
                  <a:gd name="T17" fmla="*/ 8 h 144"/>
                  <a:gd name="T18" fmla="*/ 112 w 176"/>
                  <a:gd name="T19" fmla="*/ 16 h 144"/>
                  <a:gd name="T20" fmla="*/ 72 w 176"/>
                  <a:gd name="T21" fmla="*/ 8 h 144"/>
                  <a:gd name="T22" fmla="*/ 16 w 176"/>
                  <a:gd name="T23" fmla="*/ 136 h 144"/>
                  <a:gd name="T24" fmla="*/ 32 w 176"/>
                  <a:gd name="T25" fmla="*/ 72 h 144"/>
                  <a:gd name="T26" fmla="*/ 40 w 176"/>
                  <a:gd name="T27" fmla="*/ 88 h 144"/>
                  <a:gd name="T28" fmla="*/ 64 w 176"/>
                  <a:gd name="T29" fmla="*/ 80 h 144"/>
                  <a:gd name="T30" fmla="*/ 112 w 176"/>
                  <a:gd name="T31" fmla="*/ 72 h 144"/>
                  <a:gd name="T32" fmla="*/ 120 w 176"/>
                  <a:gd name="T33" fmla="*/ 88 h 144"/>
                  <a:gd name="T34" fmla="*/ 144 w 176"/>
                  <a:gd name="T35" fmla="*/ 80 h 144"/>
                  <a:gd name="T36" fmla="*/ 160 w 176"/>
                  <a:gd name="T37" fmla="*/ 72 h 144"/>
                  <a:gd name="T38" fmla="*/ 40 w 176"/>
                  <a:gd name="T39" fmla="*/ 56 h 144"/>
                  <a:gd name="T40" fmla="*/ 56 w 176"/>
                  <a:gd name="T41" fmla="*/ 80 h 144"/>
                  <a:gd name="T42" fmla="*/ 40 w 176"/>
                  <a:gd name="T43" fmla="*/ 56 h 144"/>
                  <a:gd name="T44" fmla="*/ 136 w 176"/>
                  <a:gd name="T45" fmla="*/ 56 h 144"/>
                  <a:gd name="T46" fmla="*/ 120 w 176"/>
                  <a:gd name="T47" fmla="*/ 80 h 144"/>
                  <a:gd name="T48" fmla="*/ 168 w 176"/>
                  <a:gd name="T49" fmla="*/ 64 h 144"/>
                  <a:gd name="T50" fmla="*/ 144 w 176"/>
                  <a:gd name="T51" fmla="*/ 56 h 144"/>
                  <a:gd name="T52" fmla="*/ 120 w 176"/>
                  <a:gd name="T53" fmla="*/ 48 h 144"/>
                  <a:gd name="T54" fmla="*/ 112 w 176"/>
                  <a:gd name="T55" fmla="*/ 64 h 144"/>
                  <a:gd name="T56" fmla="*/ 64 w 176"/>
                  <a:gd name="T57" fmla="*/ 56 h 144"/>
                  <a:gd name="T58" fmla="*/ 40 w 176"/>
                  <a:gd name="T59" fmla="*/ 48 h 144"/>
                  <a:gd name="T60" fmla="*/ 32 w 176"/>
                  <a:gd name="T61" fmla="*/ 64 h 144"/>
                  <a:gd name="T62" fmla="*/ 8 w 176"/>
                  <a:gd name="T63" fmla="*/ 24 h 144"/>
                  <a:gd name="T64" fmla="*/ 168 w 176"/>
                  <a:gd name="T65" fmla="*/ 6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6" h="144">
                    <a:moveTo>
                      <a:pt x="168" y="16"/>
                    </a:moveTo>
                    <a:cubicBezTo>
                      <a:pt x="120" y="16"/>
                      <a:pt x="120" y="16"/>
                      <a:pt x="120" y="16"/>
                    </a:cubicBezTo>
                    <a:cubicBezTo>
                      <a:pt x="120" y="7"/>
                      <a:pt x="113" y="0"/>
                      <a:pt x="104" y="0"/>
                    </a:cubicBezTo>
                    <a:cubicBezTo>
                      <a:pt x="72" y="0"/>
                      <a:pt x="72" y="0"/>
                      <a:pt x="72" y="0"/>
                    </a:cubicBezTo>
                    <a:cubicBezTo>
                      <a:pt x="63" y="0"/>
                      <a:pt x="56" y="7"/>
                      <a:pt x="56" y="16"/>
                    </a:cubicBezTo>
                    <a:cubicBezTo>
                      <a:pt x="8" y="16"/>
                      <a:pt x="8" y="16"/>
                      <a:pt x="8" y="16"/>
                    </a:cubicBezTo>
                    <a:cubicBezTo>
                      <a:pt x="4" y="16"/>
                      <a:pt x="0" y="20"/>
                      <a:pt x="0" y="24"/>
                    </a:cubicBezTo>
                    <a:cubicBezTo>
                      <a:pt x="0" y="64"/>
                      <a:pt x="0" y="64"/>
                      <a:pt x="0" y="64"/>
                    </a:cubicBezTo>
                    <a:cubicBezTo>
                      <a:pt x="0" y="68"/>
                      <a:pt x="4" y="72"/>
                      <a:pt x="8" y="72"/>
                    </a:cubicBezTo>
                    <a:cubicBezTo>
                      <a:pt x="8" y="136"/>
                      <a:pt x="8" y="136"/>
                      <a:pt x="8" y="136"/>
                    </a:cubicBezTo>
                    <a:cubicBezTo>
                      <a:pt x="8" y="140"/>
                      <a:pt x="12" y="144"/>
                      <a:pt x="16" y="144"/>
                    </a:cubicBezTo>
                    <a:cubicBezTo>
                      <a:pt x="160" y="144"/>
                      <a:pt x="160" y="144"/>
                      <a:pt x="160" y="144"/>
                    </a:cubicBezTo>
                    <a:cubicBezTo>
                      <a:pt x="164" y="144"/>
                      <a:pt x="168" y="140"/>
                      <a:pt x="168" y="136"/>
                    </a:cubicBezTo>
                    <a:cubicBezTo>
                      <a:pt x="168" y="72"/>
                      <a:pt x="168" y="72"/>
                      <a:pt x="168" y="72"/>
                    </a:cubicBezTo>
                    <a:cubicBezTo>
                      <a:pt x="172" y="72"/>
                      <a:pt x="176" y="68"/>
                      <a:pt x="176" y="64"/>
                    </a:cubicBezTo>
                    <a:cubicBezTo>
                      <a:pt x="176" y="24"/>
                      <a:pt x="176" y="24"/>
                      <a:pt x="176" y="24"/>
                    </a:cubicBezTo>
                    <a:cubicBezTo>
                      <a:pt x="176" y="20"/>
                      <a:pt x="172" y="16"/>
                      <a:pt x="168" y="16"/>
                    </a:cubicBezTo>
                    <a:moveTo>
                      <a:pt x="72" y="8"/>
                    </a:moveTo>
                    <a:cubicBezTo>
                      <a:pt x="104" y="8"/>
                      <a:pt x="104" y="8"/>
                      <a:pt x="104" y="8"/>
                    </a:cubicBezTo>
                    <a:cubicBezTo>
                      <a:pt x="108" y="8"/>
                      <a:pt x="112" y="12"/>
                      <a:pt x="112" y="16"/>
                    </a:cubicBezTo>
                    <a:cubicBezTo>
                      <a:pt x="64" y="16"/>
                      <a:pt x="64" y="16"/>
                      <a:pt x="64" y="16"/>
                    </a:cubicBezTo>
                    <a:cubicBezTo>
                      <a:pt x="64" y="12"/>
                      <a:pt x="68" y="8"/>
                      <a:pt x="72" y="8"/>
                    </a:cubicBezTo>
                    <a:moveTo>
                      <a:pt x="160" y="136"/>
                    </a:moveTo>
                    <a:cubicBezTo>
                      <a:pt x="16" y="136"/>
                      <a:pt x="16" y="136"/>
                      <a:pt x="16" y="136"/>
                    </a:cubicBezTo>
                    <a:cubicBezTo>
                      <a:pt x="16" y="72"/>
                      <a:pt x="16" y="72"/>
                      <a:pt x="16" y="72"/>
                    </a:cubicBezTo>
                    <a:cubicBezTo>
                      <a:pt x="32" y="72"/>
                      <a:pt x="32" y="72"/>
                      <a:pt x="32" y="72"/>
                    </a:cubicBezTo>
                    <a:cubicBezTo>
                      <a:pt x="32" y="80"/>
                      <a:pt x="32" y="80"/>
                      <a:pt x="32" y="80"/>
                    </a:cubicBezTo>
                    <a:cubicBezTo>
                      <a:pt x="32" y="84"/>
                      <a:pt x="36" y="88"/>
                      <a:pt x="40" y="88"/>
                    </a:cubicBezTo>
                    <a:cubicBezTo>
                      <a:pt x="56" y="88"/>
                      <a:pt x="56" y="88"/>
                      <a:pt x="56" y="88"/>
                    </a:cubicBezTo>
                    <a:cubicBezTo>
                      <a:pt x="60" y="88"/>
                      <a:pt x="64" y="84"/>
                      <a:pt x="64" y="80"/>
                    </a:cubicBezTo>
                    <a:cubicBezTo>
                      <a:pt x="64" y="72"/>
                      <a:pt x="64" y="72"/>
                      <a:pt x="64" y="72"/>
                    </a:cubicBezTo>
                    <a:cubicBezTo>
                      <a:pt x="112" y="72"/>
                      <a:pt x="112" y="72"/>
                      <a:pt x="112" y="72"/>
                    </a:cubicBezTo>
                    <a:cubicBezTo>
                      <a:pt x="112" y="80"/>
                      <a:pt x="112" y="80"/>
                      <a:pt x="112" y="80"/>
                    </a:cubicBezTo>
                    <a:cubicBezTo>
                      <a:pt x="112" y="84"/>
                      <a:pt x="116" y="88"/>
                      <a:pt x="120" y="88"/>
                    </a:cubicBezTo>
                    <a:cubicBezTo>
                      <a:pt x="136" y="88"/>
                      <a:pt x="136" y="88"/>
                      <a:pt x="136" y="88"/>
                    </a:cubicBezTo>
                    <a:cubicBezTo>
                      <a:pt x="140" y="88"/>
                      <a:pt x="144" y="84"/>
                      <a:pt x="144" y="80"/>
                    </a:cubicBezTo>
                    <a:cubicBezTo>
                      <a:pt x="144" y="72"/>
                      <a:pt x="144" y="72"/>
                      <a:pt x="144" y="72"/>
                    </a:cubicBezTo>
                    <a:cubicBezTo>
                      <a:pt x="160" y="72"/>
                      <a:pt x="160" y="72"/>
                      <a:pt x="160" y="72"/>
                    </a:cubicBezTo>
                    <a:lnTo>
                      <a:pt x="160" y="136"/>
                    </a:lnTo>
                    <a:close/>
                    <a:moveTo>
                      <a:pt x="40" y="56"/>
                    </a:moveTo>
                    <a:cubicBezTo>
                      <a:pt x="56" y="56"/>
                      <a:pt x="56" y="56"/>
                      <a:pt x="56" y="56"/>
                    </a:cubicBezTo>
                    <a:cubicBezTo>
                      <a:pt x="56" y="80"/>
                      <a:pt x="56" y="80"/>
                      <a:pt x="56" y="80"/>
                    </a:cubicBezTo>
                    <a:cubicBezTo>
                      <a:pt x="40" y="80"/>
                      <a:pt x="40" y="80"/>
                      <a:pt x="40" y="80"/>
                    </a:cubicBezTo>
                    <a:lnTo>
                      <a:pt x="40" y="56"/>
                    </a:lnTo>
                    <a:close/>
                    <a:moveTo>
                      <a:pt x="120" y="56"/>
                    </a:moveTo>
                    <a:cubicBezTo>
                      <a:pt x="136" y="56"/>
                      <a:pt x="136" y="56"/>
                      <a:pt x="136" y="56"/>
                    </a:cubicBezTo>
                    <a:cubicBezTo>
                      <a:pt x="136" y="80"/>
                      <a:pt x="136" y="80"/>
                      <a:pt x="136" y="80"/>
                    </a:cubicBezTo>
                    <a:cubicBezTo>
                      <a:pt x="120" y="80"/>
                      <a:pt x="120" y="80"/>
                      <a:pt x="120" y="80"/>
                    </a:cubicBezTo>
                    <a:lnTo>
                      <a:pt x="120" y="56"/>
                    </a:lnTo>
                    <a:close/>
                    <a:moveTo>
                      <a:pt x="168" y="64"/>
                    </a:moveTo>
                    <a:cubicBezTo>
                      <a:pt x="144" y="64"/>
                      <a:pt x="144" y="64"/>
                      <a:pt x="144" y="64"/>
                    </a:cubicBezTo>
                    <a:cubicBezTo>
                      <a:pt x="144" y="56"/>
                      <a:pt x="144" y="56"/>
                      <a:pt x="144" y="56"/>
                    </a:cubicBezTo>
                    <a:cubicBezTo>
                      <a:pt x="144" y="52"/>
                      <a:pt x="140" y="48"/>
                      <a:pt x="136" y="48"/>
                    </a:cubicBezTo>
                    <a:cubicBezTo>
                      <a:pt x="120" y="48"/>
                      <a:pt x="120" y="48"/>
                      <a:pt x="120" y="48"/>
                    </a:cubicBezTo>
                    <a:cubicBezTo>
                      <a:pt x="116" y="48"/>
                      <a:pt x="112" y="52"/>
                      <a:pt x="112" y="56"/>
                    </a:cubicBezTo>
                    <a:cubicBezTo>
                      <a:pt x="112" y="64"/>
                      <a:pt x="112" y="64"/>
                      <a:pt x="112" y="64"/>
                    </a:cubicBezTo>
                    <a:cubicBezTo>
                      <a:pt x="64" y="64"/>
                      <a:pt x="64" y="64"/>
                      <a:pt x="64" y="64"/>
                    </a:cubicBezTo>
                    <a:cubicBezTo>
                      <a:pt x="64" y="56"/>
                      <a:pt x="64" y="56"/>
                      <a:pt x="64" y="56"/>
                    </a:cubicBezTo>
                    <a:cubicBezTo>
                      <a:pt x="64" y="52"/>
                      <a:pt x="60" y="48"/>
                      <a:pt x="56" y="48"/>
                    </a:cubicBezTo>
                    <a:cubicBezTo>
                      <a:pt x="40" y="48"/>
                      <a:pt x="40" y="48"/>
                      <a:pt x="40" y="48"/>
                    </a:cubicBezTo>
                    <a:cubicBezTo>
                      <a:pt x="36" y="48"/>
                      <a:pt x="32" y="52"/>
                      <a:pt x="32" y="56"/>
                    </a:cubicBezTo>
                    <a:cubicBezTo>
                      <a:pt x="32" y="64"/>
                      <a:pt x="32" y="64"/>
                      <a:pt x="32" y="64"/>
                    </a:cubicBezTo>
                    <a:cubicBezTo>
                      <a:pt x="8" y="64"/>
                      <a:pt x="8" y="64"/>
                      <a:pt x="8" y="64"/>
                    </a:cubicBezTo>
                    <a:cubicBezTo>
                      <a:pt x="8" y="24"/>
                      <a:pt x="8" y="24"/>
                      <a:pt x="8" y="24"/>
                    </a:cubicBezTo>
                    <a:cubicBezTo>
                      <a:pt x="168" y="24"/>
                      <a:pt x="168" y="24"/>
                      <a:pt x="168" y="24"/>
                    </a:cubicBezTo>
                    <a:lnTo>
                      <a:pt x="168" y="64"/>
                    </a:lnTo>
                    <a:close/>
                  </a:path>
                </a:pathLst>
              </a:custGeom>
              <a:solidFill>
                <a:schemeClr val="bg1"/>
              </a:solidFill>
              <a:ln>
                <a:noFill/>
              </a:ln>
              <a:extLst/>
            </p:spPr>
            <p:txBody>
              <a:bodyPr anchor="ctr"/>
              <a:lstStyle/>
              <a:p>
                <a:pPr algn="ctr"/>
                <a:endParaRPr/>
              </a:p>
            </p:txBody>
          </p:sp>
        </p:grpSp>
      </p:grpSp>
      <p:sp>
        <p:nvSpPr>
          <p:cNvPr id="20" name="矩形 19"/>
          <p:cNvSpPr/>
          <p:nvPr/>
        </p:nvSpPr>
        <p:spPr>
          <a:xfrm>
            <a:off x="92551" y="-33556"/>
            <a:ext cx="3422732" cy="769441"/>
          </a:xfrm>
          <a:prstGeom prst="rect">
            <a:avLst/>
          </a:prstGeom>
        </p:spPr>
        <p:txBody>
          <a:bodyPr wrap="none">
            <a:spAutoFit/>
          </a:bodyPr>
          <a:lstStyle/>
          <a:p>
            <a:pPr>
              <a:defRPr/>
            </a:pPr>
            <a:r>
              <a:rPr lang="en-US" altLang="zh-CN" sz="4400" b="1" kern="100" dirty="0">
                <a:latin typeface="等线 Light" panose="02010600030101010101" pitchFamily="2" charset="-122"/>
                <a:ea typeface="等线 Light" panose="02010600030101010101" pitchFamily="2" charset="-122"/>
                <a:cs typeface="Times New Roman" panose="02020603050405020304" pitchFamily="18" charset="0"/>
              </a:rPr>
              <a:t>3.</a:t>
            </a:r>
            <a:r>
              <a:rPr lang="zh-CN" altLang="en-US" sz="4400" b="1" kern="100" dirty="0">
                <a:latin typeface="等线 Light" panose="02010600030101010101" pitchFamily="2" charset="-122"/>
                <a:ea typeface="等线 Light" panose="02010600030101010101" pitchFamily="2" charset="-122"/>
                <a:cs typeface="Times New Roman" panose="02020603050405020304" pitchFamily="18" charset="0"/>
              </a:rPr>
              <a:t>边界值分析</a:t>
            </a:r>
          </a:p>
        </p:txBody>
      </p:sp>
      <p:sp>
        <p:nvSpPr>
          <p:cNvPr id="2" name="矩形 1"/>
          <p:cNvSpPr/>
          <p:nvPr/>
        </p:nvSpPr>
        <p:spPr>
          <a:xfrm>
            <a:off x="312508" y="940923"/>
            <a:ext cx="9761838" cy="4524315"/>
          </a:xfrm>
          <a:prstGeom prst="rect">
            <a:avLst/>
          </a:prstGeom>
        </p:spPr>
        <p:txBody>
          <a:bodyPr wrap="square">
            <a:spAutoFit/>
          </a:bodyPr>
          <a:lstStyle/>
          <a:p>
            <a:r>
              <a:rPr lang="zh-CN" altLang="en-US" sz="2400" b="1" dirty="0">
                <a:solidFill>
                  <a:srgbClr val="FF0000"/>
                </a:solidFill>
              </a:rPr>
              <a:t>（</a:t>
            </a:r>
            <a:r>
              <a:rPr lang="en-US" altLang="zh-CN" sz="2400" b="1" dirty="0">
                <a:solidFill>
                  <a:srgbClr val="FF0000"/>
                </a:solidFill>
              </a:rPr>
              <a:t>2</a:t>
            </a:r>
            <a:r>
              <a:rPr lang="zh-CN" altLang="en-US" sz="2400" b="1" dirty="0">
                <a:solidFill>
                  <a:srgbClr val="FF0000"/>
                </a:solidFill>
              </a:rPr>
              <a:t>）基于边界值分析方法选择测试用例的原则</a:t>
            </a:r>
            <a:r>
              <a:rPr lang="zh-CN" altLang="en-US" sz="2400" dirty="0"/>
              <a:t>：</a:t>
            </a:r>
          </a:p>
          <a:p>
            <a:r>
              <a:rPr lang="en-US" altLang="zh-CN" sz="2400" dirty="0"/>
              <a:t>1</a:t>
            </a:r>
            <a:r>
              <a:rPr lang="zh-CN" altLang="en-US" sz="2400" dirty="0"/>
              <a:t>）如果输入条件规定了值的范围，则应取刚达到这个范围的边界的值，以及刚刚超越这个范围边界的值作为测试输入数据。</a:t>
            </a:r>
          </a:p>
          <a:p>
            <a:r>
              <a:rPr lang="en-US" altLang="zh-CN" sz="2400" dirty="0"/>
              <a:t>2</a:t>
            </a:r>
            <a:r>
              <a:rPr lang="zh-CN" altLang="en-US" sz="2400" dirty="0"/>
              <a:t>）如果输入条件规定了值的个数，则用最大个数</a:t>
            </a:r>
            <a:r>
              <a:rPr lang="en-US" altLang="zh-CN" sz="2400" dirty="0"/>
              <a:t>,</a:t>
            </a:r>
            <a:r>
              <a:rPr lang="zh-CN" altLang="en-US" sz="2400" dirty="0"/>
              <a:t>最小个数，比最小个数少一，比最大个数多一的数作为测试数据。</a:t>
            </a:r>
          </a:p>
          <a:p>
            <a:r>
              <a:rPr lang="en-US" altLang="zh-CN" sz="2400" dirty="0"/>
              <a:t>3</a:t>
            </a:r>
            <a:r>
              <a:rPr lang="zh-CN" altLang="en-US" sz="2400" dirty="0"/>
              <a:t>）根据规格说明的每个输出条件，使用前面的原则</a:t>
            </a:r>
            <a:r>
              <a:rPr lang="en-US" altLang="zh-CN" sz="2400" dirty="0"/>
              <a:t>1</a:t>
            </a:r>
            <a:r>
              <a:rPr lang="zh-CN" altLang="en-US" sz="2400" dirty="0"/>
              <a:t>）。</a:t>
            </a:r>
          </a:p>
          <a:p>
            <a:r>
              <a:rPr lang="en-US" altLang="zh-CN" sz="2400" dirty="0"/>
              <a:t>4</a:t>
            </a:r>
            <a:r>
              <a:rPr lang="zh-CN" altLang="en-US" sz="2400" dirty="0"/>
              <a:t>）根据规格说明的每个输出条件，应用前面的原则</a:t>
            </a:r>
            <a:r>
              <a:rPr lang="en-US" altLang="zh-CN" sz="2400" dirty="0"/>
              <a:t>2</a:t>
            </a:r>
            <a:r>
              <a:rPr lang="zh-CN" altLang="en-US" sz="2400" dirty="0"/>
              <a:t>）。</a:t>
            </a:r>
          </a:p>
          <a:p>
            <a:r>
              <a:rPr lang="en-US" altLang="zh-CN" sz="2400" dirty="0"/>
              <a:t>5</a:t>
            </a:r>
            <a:r>
              <a:rPr lang="zh-CN" altLang="en-US" sz="2400" dirty="0"/>
              <a:t>）如果程序的规格说明给出的输入域或输出域是有序集合，则应选取集合的第一个元素和最后一个元素作为测试用例。</a:t>
            </a:r>
          </a:p>
          <a:p>
            <a:r>
              <a:rPr lang="en-US" altLang="zh-CN" sz="2400" dirty="0"/>
              <a:t>6</a:t>
            </a:r>
            <a:r>
              <a:rPr lang="zh-CN" altLang="en-US" sz="2400" dirty="0"/>
              <a:t>）如果程序中使用了一个内部数据结构，则应当选择这个内部数据结构的边界上的值作为测试用例。</a:t>
            </a:r>
          </a:p>
          <a:p>
            <a:r>
              <a:rPr lang="en-US" altLang="zh-CN" sz="2400" dirty="0"/>
              <a:t>7</a:t>
            </a:r>
            <a:r>
              <a:rPr lang="zh-CN" altLang="en-US" sz="2400" dirty="0"/>
              <a:t>）分析规格说明，找出其它可能的边界条件。</a:t>
            </a:r>
          </a:p>
        </p:txBody>
      </p:sp>
    </p:spTree>
    <p:extLst>
      <p:ext uri="{BB962C8B-B14F-4D97-AF65-F5344CB8AC3E}">
        <p14:creationId xmlns:p14="http://schemas.microsoft.com/office/powerpoint/2010/main" val="841245362"/>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文本框 22">
            <a:extLst>
              <a:ext uri="{FF2B5EF4-FFF2-40B4-BE49-F238E27FC236}">
                <a16:creationId xmlns:a16="http://schemas.microsoft.com/office/drawing/2014/main" id="{2C646BA4-E6E9-4F26-A255-88F58F030D16}"/>
              </a:ext>
            </a:extLst>
          </p:cNvPr>
          <p:cNvSpPr txBox="1"/>
          <p:nvPr/>
        </p:nvSpPr>
        <p:spPr>
          <a:xfrm>
            <a:off x="2295972" y="2175587"/>
            <a:ext cx="1538883" cy="2468494"/>
          </a:xfrm>
          <a:prstGeom prst="rect">
            <a:avLst/>
          </a:prstGeom>
          <a:noFill/>
        </p:spPr>
        <p:txBody>
          <a:bodyPr vert="eaVert" wrap="square" rtlCol="0">
            <a:spAutoFit/>
          </a:bodyPr>
          <a:lstStyle/>
          <a:p>
            <a:r>
              <a:rPr lang="zh-CN" altLang="en-US" sz="8800" dirty="0">
                <a:latin typeface="华文隶书" panose="02010800040101010101" charset="-122"/>
                <a:ea typeface="华文隶书" panose="02010800040101010101" charset="-122"/>
              </a:rPr>
              <a:t>目录</a:t>
            </a:r>
          </a:p>
        </p:txBody>
      </p:sp>
      <p:sp>
        <p:nvSpPr>
          <p:cNvPr id="24" name="矩形 23">
            <a:extLst>
              <a:ext uri="{FF2B5EF4-FFF2-40B4-BE49-F238E27FC236}">
                <a16:creationId xmlns:a16="http://schemas.microsoft.com/office/drawing/2014/main" id="{6628A892-E77A-4BAC-8D0B-FE54F99D45BB}"/>
              </a:ext>
            </a:extLst>
          </p:cNvPr>
          <p:cNvSpPr/>
          <p:nvPr/>
        </p:nvSpPr>
        <p:spPr>
          <a:xfrm>
            <a:off x="4120561" y="2099918"/>
            <a:ext cx="715533" cy="3763692"/>
          </a:xfrm>
          <a:prstGeom prst="rect">
            <a:avLst/>
          </a:prstGeom>
          <a:noFill/>
          <a:ln w="28575">
            <a:solidFill>
              <a:srgbClr val="987362"/>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5" name="文本框 24">
            <a:extLst>
              <a:ext uri="{FF2B5EF4-FFF2-40B4-BE49-F238E27FC236}">
                <a16:creationId xmlns:a16="http://schemas.microsoft.com/office/drawing/2014/main" id="{2B8F18FF-3C9D-4B83-A8D4-8765D91C980F}"/>
              </a:ext>
            </a:extLst>
          </p:cNvPr>
          <p:cNvSpPr txBox="1"/>
          <p:nvPr/>
        </p:nvSpPr>
        <p:spPr>
          <a:xfrm>
            <a:off x="4192312" y="2570027"/>
            <a:ext cx="615553" cy="3489415"/>
          </a:xfrm>
          <a:prstGeom prst="rect">
            <a:avLst/>
          </a:prstGeom>
          <a:noFill/>
        </p:spPr>
        <p:txBody>
          <a:bodyPr vert="eaVert" wrap="square" rtlCol="0">
            <a:spAutoFit/>
          </a:bodyPr>
          <a:lstStyle/>
          <a:p>
            <a:r>
              <a:rPr lang="zh-CN" altLang="en-US" dirty="0">
                <a:latin typeface="腾祥铁山楷书简繁合集" panose="01010104010101010101" pitchFamily="2" charset="-122"/>
                <a:ea typeface="腾祥铁山楷书简繁合集" panose="01010104010101010101" pitchFamily="2" charset="-122"/>
              </a:rPr>
              <a:t>   </a:t>
            </a:r>
            <a:r>
              <a:rPr lang="zh-CN" altLang="en-US" sz="2800" dirty="0">
                <a:latin typeface="腾祥铁山楷书简繁合集" panose="01010104010101010101" pitchFamily="2" charset="-122"/>
                <a:ea typeface="腾祥铁山楷书简繁合集" panose="01010104010101010101" pitchFamily="2" charset="-122"/>
              </a:rPr>
              <a:t>简介</a:t>
            </a:r>
          </a:p>
        </p:txBody>
      </p:sp>
      <p:sp>
        <p:nvSpPr>
          <p:cNvPr id="26" name="文本框 25">
            <a:extLst>
              <a:ext uri="{FF2B5EF4-FFF2-40B4-BE49-F238E27FC236}">
                <a16:creationId xmlns:a16="http://schemas.microsoft.com/office/drawing/2014/main" id="{9568B3F7-0AB6-4B05-98A1-7105CB13A679}"/>
              </a:ext>
            </a:extLst>
          </p:cNvPr>
          <p:cNvSpPr txBox="1"/>
          <p:nvPr/>
        </p:nvSpPr>
        <p:spPr>
          <a:xfrm>
            <a:off x="4208812" y="2237534"/>
            <a:ext cx="350465" cy="583565"/>
          </a:xfrm>
          <a:prstGeom prst="rect">
            <a:avLst/>
          </a:prstGeom>
          <a:noFill/>
        </p:spPr>
        <p:txBody>
          <a:bodyPr wrap="square" rtlCol="0">
            <a:spAutoFit/>
          </a:bodyPr>
          <a:lstStyle/>
          <a:p>
            <a:r>
              <a:rPr lang="zh-CN" altLang="en-US" sz="3200" dirty="0">
                <a:latin typeface="腾祥铁山楷书简繁合集" panose="01010104010101010101" pitchFamily="2" charset="-122"/>
                <a:ea typeface="腾祥铁山楷书简繁合集" panose="01010104010101010101" pitchFamily="2" charset="-122"/>
              </a:rPr>
              <a:t>壹</a:t>
            </a:r>
          </a:p>
        </p:txBody>
      </p:sp>
      <p:sp>
        <p:nvSpPr>
          <p:cNvPr id="27" name="矩形 26">
            <a:extLst>
              <a:ext uri="{FF2B5EF4-FFF2-40B4-BE49-F238E27FC236}">
                <a16:creationId xmlns:a16="http://schemas.microsoft.com/office/drawing/2014/main" id="{3D8AEDD7-7177-4B6C-AC99-1E5F13076E66}"/>
              </a:ext>
            </a:extLst>
          </p:cNvPr>
          <p:cNvSpPr/>
          <p:nvPr/>
        </p:nvSpPr>
        <p:spPr>
          <a:xfrm>
            <a:off x="5273707" y="2104887"/>
            <a:ext cx="715533" cy="3763692"/>
          </a:xfrm>
          <a:prstGeom prst="rect">
            <a:avLst/>
          </a:prstGeom>
          <a:noFill/>
          <a:ln w="28575">
            <a:solidFill>
              <a:srgbClr val="987362"/>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8" name="文本框 27">
            <a:extLst>
              <a:ext uri="{FF2B5EF4-FFF2-40B4-BE49-F238E27FC236}">
                <a16:creationId xmlns:a16="http://schemas.microsoft.com/office/drawing/2014/main" id="{785CADFA-0832-46FE-A5BE-2242EE65802C}"/>
              </a:ext>
            </a:extLst>
          </p:cNvPr>
          <p:cNvSpPr txBox="1"/>
          <p:nvPr/>
        </p:nvSpPr>
        <p:spPr>
          <a:xfrm>
            <a:off x="5330865" y="2551423"/>
            <a:ext cx="615553" cy="3489415"/>
          </a:xfrm>
          <a:prstGeom prst="rect">
            <a:avLst/>
          </a:prstGeom>
          <a:noFill/>
        </p:spPr>
        <p:txBody>
          <a:bodyPr vert="eaVert" wrap="square" rtlCol="0">
            <a:spAutoFit/>
          </a:bodyPr>
          <a:lstStyle/>
          <a:p>
            <a:r>
              <a:rPr lang="zh-CN" altLang="en-US" dirty="0">
                <a:latin typeface="腾祥铁山楷书简繁合集" panose="01010104010101010101" pitchFamily="2" charset="-122"/>
                <a:ea typeface="腾祥铁山楷书简繁合集" panose="01010104010101010101" pitchFamily="2" charset="-122"/>
              </a:rPr>
              <a:t>   </a:t>
            </a:r>
            <a:r>
              <a:rPr lang="zh-CN" altLang="en-US" sz="2800" dirty="0">
                <a:latin typeface="腾祥铁山楷书简繁合集" panose="01010104010101010101" pitchFamily="2" charset="-122"/>
                <a:ea typeface="腾祥铁山楷书简繁合集" panose="01010104010101010101" pitchFamily="2" charset="-122"/>
              </a:rPr>
              <a:t>等价划分</a:t>
            </a:r>
          </a:p>
        </p:txBody>
      </p:sp>
      <p:sp>
        <p:nvSpPr>
          <p:cNvPr id="29" name="文本框 28">
            <a:extLst>
              <a:ext uri="{FF2B5EF4-FFF2-40B4-BE49-F238E27FC236}">
                <a16:creationId xmlns:a16="http://schemas.microsoft.com/office/drawing/2014/main" id="{4281A0F2-6B92-4D24-95B7-C5F4A4177E69}"/>
              </a:ext>
            </a:extLst>
          </p:cNvPr>
          <p:cNvSpPr txBox="1"/>
          <p:nvPr/>
        </p:nvSpPr>
        <p:spPr>
          <a:xfrm>
            <a:off x="5347298" y="2224693"/>
            <a:ext cx="350465" cy="583565"/>
          </a:xfrm>
          <a:prstGeom prst="rect">
            <a:avLst/>
          </a:prstGeom>
          <a:noFill/>
        </p:spPr>
        <p:txBody>
          <a:bodyPr wrap="square" rtlCol="0">
            <a:spAutoFit/>
          </a:bodyPr>
          <a:lstStyle/>
          <a:p>
            <a:r>
              <a:rPr lang="zh-CN" altLang="en-US" sz="3200" dirty="0">
                <a:latin typeface="腾祥铁山楷书简繁合集" panose="01010104010101010101" pitchFamily="2" charset="-122"/>
                <a:ea typeface="腾祥铁山楷书简繁合集" panose="01010104010101010101" pitchFamily="2" charset="-122"/>
              </a:rPr>
              <a:t>贰</a:t>
            </a:r>
          </a:p>
        </p:txBody>
      </p:sp>
      <p:sp>
        <p:nvSpPr>
          <p:cNvPr id="30" name="矩形 29">
            <a:extLst>
              <a:ext uri="{FF2B5EF4-FFF2-40B4-BE49-F238E27FC236}">
                <a16:creationId xmlns:a16="http://schemas.microsoft.com/office/drawing/2014/main" id="{107344AC-8223-4509-A115-AF9D8F4F499E}"/>
              </a:ext>
            </a:extLst>
          </p:cNvPr>
          <p:cNvSpPr/>
          <p:nvPr/>
        </p:nvSpPr>
        <p:spPr>
          <a:xfrm>
            <a:off x="6328196" y="2098173"/>
            <a:ext cx="715533" cy="3763692"/>
          </a:xfrm>
          <a:prstGeom prst="rect">
            <a:avLst/>
          </a:prstGeom>
          <a:noFill/>
          <a:ln w="28575">
            <a:solidFill>
              <a:srgbClr val="987362"/>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1" name="文本框 30">
            <a:extLst>
              <a:ext uri="{FF2B5EF4-FFF2-40B4-BE49-F238E27FC236}">
                <a16:creationId xmlns:a16="http://schemas.microsoft.com/office/drawing/2014/main" id="{8CF2395B-CD7E-40B9-9263-BA586E480325}"/>
              </a:ext>
            </a:extLst>
          </p:cNvPr>
          <p:cNvSpPr txBox="1"/>
          <p:nvPr/>
        </p:nvSpPr>
        <p:spPr>
          <a:xfrm>
            <a:off x="6411617" y="2538031"/>
            <a:ext cx="615553" cy="3489415"/>
          </a:xfrm>
          <a:prstGeom prst="rect">
            <a:avLst/>
          </a:prstGeom>
          <a:noFill/>
        </p:spPr>
        <p:txBody>
          <a:bodyPr vert="eaVert" wrap="square" rtlCol="0">
            <a:spAutoFit/>
          </a:bodyPr>
          <a:lstStyle/>
          <a:p>
            <a:r>
              <a:rPr lang="zh-CN" altLang="en-US" dirty="0">
                <a:latin typeface="腾祥铁山楷书简繁合集" panose="01010104010101010101" pitchFamily="2" charset="-122"/>
                <a:ea typeface="腾祥铁山楷书简繁合集" panose="01010104010101010101" pitchFamily="2" charset="-122"/>
              </a:rPr>
              <a:t>   </a:t>
            </a:r>
            <a:r>
              <a:rPr lang="zh-CN" altLang="en-US" sz="2800" dirty="0">
                <a:latin typeface="腾祥铁山楷书简繁合集" panose="01010104010101010101" pitchFamily="2" charset="-122"/>
                <a:ea typeface="腾祥铁山楷书简繁合集" panose="01010104010101010101" pitchFamily="2" charset="-122"/>
              </a:rPr>
              <a:t>边界值分析</a:t>
            </a:r>
          </a:p>
        </p:txBody>
      </p:sp>
      <p:sp>
        <p:nvSpPr>
          <p:cNvPr id="32" name="文本框 31">
            <a:extLst>
              <a:ext uri="{FF2B5EF4-FFF2-40B4-BE49-F238E27FC236}">
                <a16:creationId xmlns:a16="http://schemas.microsoft.com/office/drawing/2014/main" id="{73809051-0219-443B-B7BC-04811FA74A55}"/>
              </a:ext>
            </a:extLst>
          </p:cNvPr>
          <p:cNvSpPr txBox="1"/>
          <p:nvPr/>
        </p:nvSpPr>
        <p:spPr>
          <a:xfrm>
            <a:off x="6424864" y="2246249"/>
            <a:ext cx="350465" cy="583565"/>
          </a:xfrm>
          <a:prstGeom prst="rect">
            <a:avLst/>
          </a:prstGeom>
          <a:noFill/>
        </p:spPr>
        <p:txBody>
          <a:bodyPr wrap="square" rtlCol="0">
            <a:spAutoFit/>
          </a:bodyPr>
          <a:lstStyle/>
          <a:p>
            <a:r>
              <a:rPr lang="zh-CN" altLang="en-US" sz="3200" dirty="0">
                <a:latin typeface="腾祥铁山楷书简繁合集" panose="01010104010101010101" pitchFamily="2" charset="-122"/>
                <a:ea typeface="腾祥铁山楷书简繁合集" panose="01010104010101010101" pitchFamily="2" charset="-122"/>
              </a:rPr>
              <a:t>叁</a:t>
            </a:r>
          </a:p>
        </p:txBody>
      </p:sp>
      <p:sp>
        <p:nvSpPr>
          <p:cNvPr id="33" name="矩形 32">
            <a:extLst>
              <a:ext uri="{FF2B5EF4-FFF2-40B4-BE49-F238E27FC236}">
                <a16:creationId xmlns:a16="http://schemas.microsoft.com/office/drawing/2014/main" id="{4F004ED4-B13D-4AAF-81D0-B6BEC6CD38A1}"/>
              </a:ext>
            </a:extLst>
          </p:cNvPr>
          <p:cNvSpPr/>
          <p:nvPr/>
        </p:nvSpPr>
        <p:spPr>
          <a:xfrm>
            <a:off x="7453793" y="2099411"/>
            <a:ext cx="715533" cy="3763692"/>
          </a:xfrm>
          <a:prstGeom prst="rect">
            <a:avLst/>
          </a:prstGeom>
          <a:noFill/>
          <a:ln w="28575">
            <a:solidFill>
              <a:srgbClr val="987362"/>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4" name="文本框 33">
            <a:extLst>
              <a:ext uri="{FF2B5EF4-FFF2-40B4-BE49-F238E27FC236}">
                <a16:creationId xmlns:a16="http://schemas.microsoft.com/office/drawing/2014/main" id="{F263589A-3786-49CD-B5D5-F4746C054072}"/>
              </a:ext>
            </a:extLst>
          </p:cNvPr>
          <p:cNvSpPr txBox="1"/>
          <p:nvPr/>
        </p:nvSpPr>
        <p:spPr>
          <a:xfrm>
            <a:off x="7508928" y="2496607"/>
            <a:ext cx="615553" cy="3636253"/>
          </a:xfrm>
          <a:prstGeom prst="rect">
            <a:avLst/>
          </a:prstGeom>
          <a:noFill/>
        </p:spPr>
        <p:txBody>
          <a:bodyPr vert="eaVert" wrap="square" rtlCol="0">
            <a:spAutoFit/>
          </a:bodyPr>
          <a:lstStyle>
            <a:defPPr>
              <a:defRPr lang="zh-CN"/>
            </a:defPPr>
          </a:lstStyle>
          <a:p>
            <a:r>
              <a:rPr lang="zh-CN" altLang="en-US" sz="2800" dirty="0">
                <a:latin typeface="腾祥铁山楷书简繁合集" panose="01010104010101010101" pitchFamily="2" charset="-122"/>
                <a:ea typeface="腾祥铁山楷书简繁合集" panose="01010104010101010101" pitchFamily="2" charset="-122"/>
              </a:rPr>
              <a:t>  错误推测</a:t>
            </a:r>
          </a:p>
        </p:txBody>
      </p:sp>
      <p:sp>
        <p:nvSpPr>
          <p:cNvPr id="35" name="文本框 34">
            <a:extLst>
              <a:ext uri="{FF2B5EF4-FFF2-40B4-BE49-F238E27FC236}">
                <a16:creationId xmlns:a16="http://schemas.microsoft.com/office/drawing/2014/main" id="{5FACDA67-6269-41EB-8B44-0437033F1269}"/>
              </a:ext>
            </a:extLst>
          </p:cNvPr>
          <p:cNvSpPr txBox="1"/>
          <p:nvPr/>
        </p:nvSpPr>
        <p:spPr>
          <a:xfrm>
            <a:off x="7514556" y="2224693"/>
            <a:ext cx="350465" cy="583565"/>
          </a:xfrm>
          <a:prstGeom prst="rect">
            <a:avLst/>
          </a:prstGeom>
          <a:noFill/>
        </p:spPr>
        <p:txBody>
          <a:bodyPr wrap="square" rtlCol="0">
            <a:spAutoFit/>
          </a:bodyPr>
          <a:lstStyle/>
          <a:p>
            <a:r>
              <a:rPr lang="zh-CN" altLang="en-US" sz="3200" dirty="0">
                <a:latin typeface="腾祥铁山楷书简繁合集" panose="01010104010101010101" pitchFamily="2" charset="-122"/>
                <a:ea typeface="腾祥铁山楷书简繁合集" panose="01010104010101010101" pitchFamily="2" charset="-122"/>
              </a:rPr>
              <a:t>肆</a:t>
            </a:r>
          </a:p>
        </p:txBody>
      </p:sp>
      <p:grpSp>
        <p:nvGrpSpPr>
          <p:cNvPr id="36" name="组合 35">
            <a:extLst>
              <a:ext uri="{FF2B5EF4-FFF2-40B4-BE49-F238E27FC236}">
                <a16:creationId xmlns:a16="http://schemas.microsoft.com/office/drawing/2014/main" id="{3EF7D35D-A137-4517-B256-6AA077F8EA72}"/>
              </a:ext>
            </a:extLst>
          </p:cNvPr>
          <p:cNvGrpSpPr/>
          <p:nvPr/>
        </p:nvGrpSpPr>
        <p:grpSpPr>
          <a:xfrm>
            <a:off x="2556368" y="4537452"/>
            <a:ext cx="1275715" cy="862965"/>
            <a:chOff x="2591395" y="1560012"/>
            <a:chExt cx="6273282" cy="4516858"/>
          </a:xfrm>
          <a:solidFill>
            <a:sysClr val="window" lastClr="FFFFFF"/>
          </a:solidFill>
        </p:grpSpPr>
        <p:sp>
          <p:nvSpPr>
            <p:cNvPr id="37" name="弦形 4">
              <a:extLst>
                <a:ext uri="{FF2B5EF4-FFF2-40B4-BE49-F238E27FC236}">
                  <a16:creationId xmlns:a16="http://schemas.microsoft.com/office/drawing/2014/main" id="{3F73385D-57E2-4C4A-AEAA-DCBD38B2AA80}"/>
                </a:ext>
              </a:extLst>
            </p:cNvPr>
            <p:cNvSpPr/>
            <p:nvPr/>
          </p:nvSpPr>
          <p:spPr>
            <a:xfrm rot="6965211">
              <a:off x="7310687" y="3643171"/>
              <a:ext cx="1387147" cy="1720833"/>
            </a:xfrm>
            <a:custGeom>
              <a:avLst/>
              <a:gdLst>
                <a:gd name="connsiteX0" fmla="*/ 2900262 w 4186990"/>
                <a:gd name="connsiteY0" fmla="*/ 1681061 h 1748589"/>
                <a:gd name="connsiteX1" fmla="*/ 1602783 w 4186990"/>
                <a:gd name="connsiteY1" fmla="*/ 1724232 h 1748589"/>
                <a:gd name="connsiteX2" fmla="*/ 331487 w 4186990"/>
                <a:gd name="connsiteY2" fmla="*/ 402166 h 1748589"/>
                <a:gd name="connsiteX3" fmla="*/ 2093494 w 4186990"/>
                <a:gd name="connsiteY3" fmla="*/ -1 h 1748589"/>
                <a:gd name="connsiteX4" fmla="*/ 2900262 w 4186990"/>
                <a:gd name="connsiteY4" fmla="*/ 1681061 h 1748589"/>
                <a:gd name="connsiteX0-1" fmla="*/ 2917440 w 2917440"/>
                <a:gd name="connsiteY0-2" fmla="*/ 1681062 h 1909286"/>
                <a:gd name="connsiteX1-3" fmla="*/ 1546723 w 2917440"/>
                <a:gd name="connsiteY1-4" fmla="*/ 1902984 h 1909286"/>
                <a:gd name="connsiteX2-5" fmla="*/ 348665 w 2917440"/>
                <a:gd name="connsiteY2-6" fmla="*/ 402167 h 1909286"/>
                <a:gd name="connsiteX3-7" fmla="*/ 2110672 w 2917440"/>
                <a:gd name="connsiteY3-8" fmla="*/ 0 h 1909286"/>
                <a:gd name="connsiteX4-9" fmla="*/ 2917440 w 2917440"/>
                <a:gd name="connsiteY4-10" fmla="*/ 1681062 h 1909286"/>
                <a:gd name="connsiteX0-11" fmla="*/ 2688210 w 2688210"/>
                <a:gd name="connsiteY0-12" fmla="*/ 1681062 h 1947908"/>
                <a:gd name="connsiteX1-13" fmla="*/ 1317493 w 2688210"/>
                <a:gd name="connsiteY1-14" fmla="*/ 1902984 h 1947908"/>
                <a:gd name="connsiteX2-15" fmla="*/ 224350 w 2688210"/>
                <a:gd name="connsiteY2-16" fmla="*/ 725895 h 1947908"/>
                <a:gd name="connsiteX3-17" fmla="*/ 1881442 w 2688210"/>
                <a:gd name="connsiteY3-18" fmla="*/ 0 h 1947908"/>
                <a:gd name="connsiteX4-19" fmla="*/ 2688210 w 2688210"/>
                <a:gd name="connsiteY4-20" fmla="*/ 1681062 h 1947908"/>
                <a:gd name="connsiteX0-21" fmla="*/ 2601313 w 2601313"/>
                <a:gd name="connsiteY0-22" fmla="*/ 1681062 h 1947908"/>
                <a:gd name="connsiteX1-23" fmla="*/ 1230596 w 2601313"/>
                <a:gd name="connsiteY1-24" fmla="*/ 1902984 h 1947908"/>
                <a:gd name="connsiteX2-25" fmla="*/ 137453 w 2601313"/>
                <a:gd name="connsiteY2-26" fmla="*/ 725895 h 1947908"/>
                <a:gd name="connsiteX3-27" fmla="*/ 1794545 w 2601313"/>
                <a:gd name="connsiteY3-28" fmla="*/ 0 h 1947908"/>
                <a:gd name="connsiteX4-29" fmla="*/ 2601313 w 2601313"/>
                <a:gd name="connsiteY4-30" fmla="*/ 1681062 h 1947908"/>
                <a:gd name="connsiteX0-31" fmla="*/ 2606235 w 2606235"/>
                <a:gd name="connsiteY0-32" fmla="*/ 1681062 h 1973367"/>
                <a:gd name="connsiteX1-33" fmla="*/ 1177887 w 2606235"/>
                <a:gd name="connsiteY1-34" fmla="*/ 1931201 h 1973367"/>
                <a:gd name="connsiteX2-35" fmla="*/ 142375 w 2606235"/>
                <a:gd name="connsiteY2-36" fmla="*/ 725895 h 1973367"/>
                <a:gd name="connsiteX3-37" fmla="*/ 1799467 w 2606235"/>
                <a:gd name="connsiteY3-38" fmla="*/ 0 h 1973367"/>
                <a:gd name="connsiteX4-39" fmla="*/ 2606235 w 2606235"/>
                <a:gd name="connsiteY4-40" fmla="*/ 1681062 h 1973367"/>
                <a:gd name="connsiteX0-41" fmla="*/ 2621805 w 2621805"/>
                <a:gd name="connsiteY0-42" fmla="*/ 1681062 h 1939707"/>
                <a:gd name="connsiteX1-43" fmla="*/ 1193457 w 2621805"/>
                <a:gd name="connsiteY1-44" fmla="*/ 1931201 h 1939707"/>
                <a:gd name="connsiteX2-45" fmla="*/ 157945 w 2621805"/>
                <a:gd name="connsiteY2-46" fmla="*/ 725895 h 1939707"/>
                <a:gd name="connsiteX3-47" fmla="*/ 1815037 w 2621805"/>
                <a:gd name="connsiteY3-48" fmla="*/ 0 h 1939707"/>
                <a:gd name="connsiteX4-49" fmla="*/ 2621805 w 2621805"/>
                <a:gd name="connsiteY4-50" fmla="*/ 1681062 h 1939707"/>
                <a:gd name="connsiteX0-51" fmla="*/ 2622069 w 2622069"/>
                <a:gd name="connsiteY0-52" fmla="*/ 1681062 h 1938274"/>
                <a:gd name="connsiteX1-53" fmla="*/ 1193721 w 2622069"/>
                <a:gd name="connsiteY1-54" fmla="*/ 1931201 h 1938274"/>
                <a:gd name="connsiteX2-55" fmla="*/ 158209 w 2622069"/>
                <a:gd name="connsiteY2-56" fmla="*/ 725895 h 1938274"/>
                <a:gd name="connsiteX3-57" fmla="*/ 1815301 w 2622069"/>
                <a:gd name="connsiteY3-58" fmla="*/ 0 h 1938274"/>
                <a:gd name="connsiteX4-59" fmla="*/ 2622069 w 2622069"/>
                <a:gd name="connsiteY4-60" fmla="*/ 1681062 h 1938274"/>
                <a:gd name="connsiteX0-61" fmla="*/ 2622069 w 2622069"/>
                <a:gd name="connsiteY0-62" fmla="*/ 2170930 h 2428142"/>
                <a:gd name="connsiteX1-63" fmla="*/ 1193721 w 2622069"/>
                <a:gd name="connsiteY1-64" fmla="*/ 2421069 h 2428142"/>
                <a:gd name="connsiteX2-65" fmla="*/ 158209 w 2622069"/>
                <a:gd name="connsiteY2-66" fmla="*/ 1215763 h 2428142"/>
                <a:gd name="connsiteX3-67" fmla="*/ 1575456 w 2622069"/>
                <a:gd name="connsiteY3-68" fmla="*/ 0 h 2428142"/>
                <a:gd name="connsiteX4-69" fmla="*/ 2622069 w 2622069"/>
                <a:gd name="connsiteY4-70" fmla="*/ 2170930 h 2428142"/>
                <a:gd name="connsiteX0-71" fmla="*/ 2612766 w 2612766"/>
                <a:gd name="connsiteY0-72" fmla="*/ 2170930 h 2464127"/>
                <a:gd name="connsiteX1-73" fmla="*/ 1184418 w 2612766"/>
                <a:gd name="connsiteY1-74" fmla="*/ 2421069 h 2464127"/>
                <a:gd name="connsiteX2-75" fmla="*/ 141852 w 2612766"/>
                <a:gd name="connsiteY2-76" fmla="*/ 1201355 h 2464127"/>
                <a:gd name="connsiteX3-77" fmla="*/ 1566153 w 2612766"/>
                <a:gd name="connsiteY3-78" fmla="*/ 0 h 2464127"/>
                <a:gd name="connsiteX4-79" fmla="*/ 2612766 w 2612766"/>
                <a:gd name="connsiteY4-80" fmla="*/ 2170930 h 2464127"/>
                <a:gd name="connsiteX0-81" fmla="*/ 2612766 w 2612766"/>
                <a:gd name="connsiteY0-82" fmla="*/ 2170930 h 2464127"/>
                <a:gd name="connsiteX1-83" fmla="*/ 1184418 w 2612766"/>
                <a:gd name="connsiteY1-84" fmla="*/ 2421069 h 2464127"/>
                <a:gd name="connsiteX2-85" fmla="*/ 141852 w 2612766"/>
                <a:gd name="connsiteY2-86" fmla="*/ 1201355 h 2464127"/>
                <a:gd name="connsiteX3-87" fmla="*/ 1566153 w 2612766"/>
                <a:gd name="connsiteY3-88" fmla="*/ 0 h 2464127"/>
                <a:gd name="connsiteX4-89" fmla="*/ 2612766 w 2612766"/>
                <a:gd name="connsiteY4-90" fmla="*/ 2170930 h 2464127"/>
                <a:gd name="connsiteX0-91" fmla="*/ 2612766 w 2612766"/>
                <a:gd name="connsiteY0-92" fmla="*/ 2228561 h 2521758"/>
                <a:gd name="connsiteX1-93" fmla="*/ 1184418 w 2612766"/>
                <a:gd name="connsiteY1-94" fmla="*/ 2478700 h 2521758"/>
                <a:gd name="connsiteX2-95" fmla="*/ 141852 w 2612766"/>
                <a:gd name="connsiteY2-96" fmla="*/ 1258986 h 2521758"/>
                <a:gd name="connsiteX3-97" fmla="*/ 1537937 w 2612766"/>
                <a:gd name="connsiteY3-98" fmla="*/ 0 h 2521758"/>
                <a:gd name="connsiteX4-99" fmla="*/ 2612766 w 2612766"/>
                <a:gd name="connsiteY4-100" fmla="*/ 2228561 h 2521758"/>
                <a:gd name="connsiteX0-101" fmla="*/ 2612766 w 2612766"/>
                <a:gd name="connsiteY0-102" fmla="*/ 2228561 h 2521758"/>
                <a:gd name="connsiteX1-103" fmla="*/ 1184418 w 2612766"/>
                <a:gd name="connsiteY1-104" fmla="*/ 2478700 h 2521758"/>
                <a:gd name="connsiteX2-105" fmla="*/ 141852 w 2612766"/>
                <a:gd name="connsiteY2-106" fmla="*/ 1258986 h 2521758"/>
                <a:gd name="connsiteX3-107" fmla="*/ 1537937 w 2612766"/>
                <a:gd name="connsiteY3-108" fmla="*/ 0 h 2521758"/>
                <a:gd name="connsiteX4-109" fmla="*/ 2612766 w 2612766"/>
                <a:gd name="connsiteY4-110" fmla="*/ 2228561 h 2521758"/>
                <a:gd name="connsiteX0-111" fmla="*/ 2615300 w 2615300"/>
                <a:gd name="connsiteY0-112" fmla="*/ 2228561 h 2478743"/>
                <a:gd name="connsiteX1-113" fmla="*/ 1186952 w 2615300"/>
                <a:gd name="connsiteY1-114" fmla="*/ 2478700 h 2478743"/>
                <a:gd name="connsiteX2-115" fmla="*/ 144386 w 2615300"/>
                <a:gd name="connsiteY2-116" fmla="*/ 1258986 h 2478743"/>
                <a:gd name="connsiteX3-117" fmla="*/ 1540471 w 2615300"/>
                <a:gd name="connsiteY3-118" fmla="*/ 0 h 2478743"/>
                <a:gd name="connsiteX4-119" fmla="*/ 2615300 w 2615300"/>
                <a:gd name="connsiteY4-120" fmla="*/ 2228561 h 2478743"/>
                <a:gd name="connsiteX0-121" fmla="*/ 2615300 w 2615300"/>
                <a:gd name="connsiteY0-122" fmla="*/ 2372638 h 2622820"/>
                <a:gd name="connsiteX1-123" fmla="*/ 1186952 w 2615300"/>
                <a:gd name="connsiteY1-124" fmla="*/ 2622777 h 2622820"/>
                <a:gd name="connsiteX2-125" fmla="*/ 144386 w 2615300"/>
                <a:gd name="connsiteY2-126" fmla="*/ 1403063 h 2622820"/>
                <a:gd name="connsiteX3-127" fmla="*/ 1469928 w 2615300"/>
                <a:gd name="connsiteY3-128" fmla="*/ 0 h 2622820"/>
                <a:gd name="connsiteX4-129" fmla="*/ 2615300 w 2615300"/>
                <a:gd name="connsiteY4-130" fmla="*/ 2372638 h 2622820"/>
                <a:gd name="connsiteX0-131" fmla="*/ 2615300 w 2615300"/>
                <a:gd name="connsiteY0-132" fmla="*/ 2500640 h 2750822"/>
                <a:gd name="connsiteX1-133" fmla="*/ 1186952 w 2615300"/>
                <a:gd name="connsiteY1-134" fmla="*/ 2750779 h 2750822"/>
                <a:gd name="connsiteX2-135" fmla="*/ 144386 w 2615300"/>
                <a:gd name="connsiteY2-136" fmla="*/ 1531065 h 2750822"/>
                <a:gd name="connsiteX3-137" fmla="*/ 990324 w 2615300"/>
                <a:gd name="connsiteY3-138" fmla="*/ 442268 h 2750822"/>
                <a:gd name="connsiteX4-139" fmla="*/ 1469928 w 2615300"/>
                <a:gd name="connsiteY4-140" fmla="*/ 128002 h 2750822"/>
                <a:gd name="connsiteX5" fmla="*/ 2615300 w 2615300"/>
                <a:gd name="connsiteY5" fmla="*/ 2500640 h 2750822"/>
                <a:gd name="connsiteX0-141" fmla="*/ 2615300 w 2615300"/>
                <a:gd name="connsiteY0-142" fmla="*/ 3019141 h 3269323"/>
                <a:gd name="connsiteX1-143" fmla="*/ 1186952 w 2615300"/>
                <a:gd name="connsiteY1-144" fmla="*/ 3269280 h 3269323"/>
                <a:gd name="connsiteX2-145" fmla="*/ 144386 w 2615300"/>
                <a:gd name="connsiteY2-146" fmla="*/ 2049566 h 3269323"/>
                <a:gd name="connsiteX3-147" fmla="*/ 990324 w 2615300"/>
                <a:gd name="connsiteY3-148" fmla="*/ 960769 h 3269323"/>
                <a:gd name="connsiteX4-149" fmla="*/ 1187758 w 2615300"/>
                <a:gd name="connsiteY4-150" fmla="*/ 70188 h 3269323"/>
                <a:gd name="connsiteX5-151" fmla="*/ 2615300 w 2615300"/>
                <a:gd name="connsiteY5-152" fmla="*/ 3019141 h 3269323"/>
                <a:gd name="connsiteX0-153" fmla="*/ 2615300 w 2615300"/>
                <a:gd name="connsiteY0-154" fmla="*/ 2948953 h 3199135"/>
                <a:gd name="connsiteX1-155" fmla="*/ 1186952 w 2615300"/>
                <a:gd name="connsiteY1-156" fmla="*/ 3199092 h 3199135"/>
                <a:gd name="connsiteX2-157" fmla="*/ 144386 w 2615300"/>
                <a:gd name="connsiteY2-158" fmla="*/ 1979378 h 3199135"/>
                <a:gd name="connsiteX3-159" fmla="*/ 990324 w 2615300"/>
                <a:gd name="connsiteY3-160" fmla="*/ 890581 h 3199135"/>
                <a:gd name="connsiteX4-161" fmla="*/ 1187758 w 2615300"/>
                <a:gd name="connsiteY4-162" fmla="*/ 0 h 3199135"/>
                <a:gd name="connsiteX5-163" fmla="*/ 2615300 w 2615300"/>
                <a:gd name="connsiteY5-164" fmla="*/ 2948953 h 3199135"/>
                <a:gd name="connsiteX0-165" fmla="*/ 2615300 w 2615300"/>
                <a:gd name="connsiteY0-166" fmla="*/ 2948953 h 3199135"/>
                <a:gd name="connsiteX1-167" fmla="*/ 1186952 w 2615300"/>
                <a:gd name="connsiteY1-168" fmla="*/ 3199092 h 3199135"/>
                <a:gd name="connsiteX2-169" fmla="*/ 144386 w 2615300"/>
                <a:gd name="connsiteY2-170" fmla="*/ 1979378 h 3199135"/>
                <a:gd name="connsiteX3-171" fmla="*/ 990324 w 2615300"/>
                <a:gd name="connsiteY3-172" fmla="*/ 890581 h 3199135"/>
                <a:gd name="connsiteX4-173" fmla="*/ 1187758 w 2615300"/>
                <a:gd name="connsiteY4-174" fmla="*/ 0 h 3199135"/>
                <a:gd name="connsiteX5-175" fmla="*/ 2615300 w 2615300"/>
                <a:gd name="connsiteY5-176" fmla="*/ 2948953 h 3199135"/>
                <a:gd name="connsiteX0-177" fmla="*/ 2615300 w 2615300"/>
                <a:gd name="connsiteY0-178" fmla="*/ 2948953 h 3199135"/>
                <a:gd name="connsiteX1-179" fmla="*/ 1186952 w 2615300"/>
                <a:gd name="connsiteY1-180" fmla="*/ 3199092 h 3199135"/>
                <a:gd name="connsiteX2-181" fmla="*/ 144386 w 2615300"/>
                <a:gd name="connsiteY2-182" fmla="*/ 1979378 h 3199135"/>
                <a:gd name="connsiteX3-183" fmla="*/ 990324 w 2615300"/>
                <a:gd name="connsiteY3-184" fmla="*/ 890581 h 3199135"/>
                <a:gd name="connsiteX4-185" fmla="*/ 1187758 w 2615300"/>
                <a:gd name="connsiteY4-186" fmla="*/ 0 h 3199135"/>
                <a:gd name="connsiteX5-187" fmla="*/ 2615300 w 2615300"/>
                <a:gd name="connsiteY5-188" fmla="*/ 2948953 h 3199135"/>
                <a:gd name="connsiteX0-189" fmla="*/ 2615300 w 2615300"/>
                <a:gd name="connsiteY0-190" fmla="*/ 2948953 h 3199135"/>
                <a:gd name="connsiteX1-191" fmla="*/ 1186952 w 2615300"/>
                <a:gd name="connsiteY1-192" fmla="*/ 3199092 h 3199135"/>
                <a:gd name="connsiteX2-193" fmla="*/ 144386 w 2615300"/>
                <a:gd name="connsiteY2-194" fmla="*/ 1979378 h 3199135"/>
                <a:gd name="connsiteX3-195" fmla="*/ 925938 w 2615300"/>
                <a:gd name="connsiteY3-196" fmla="*/ 868520 h 3199135"/>
                <a:gd name="connsiteX4-197" fmla="*/ 1187758 w 2615300"/>
                <a:gd name="connsiteY4-198" fmla="*/ 0 h 3199135"/>
                <a:gd name="connsiteX5-199" fmla="*/ 2615300 w 2615300"/>
                <a:gd name="connsiteY5-200" fmla="*/ 2948953 h 3199135"/>
                <a:gd name="connsiteX0-201" fmla="*/ 2692798 w 2692798"/>
                <a:gd name="connsiteY0-202" fmla="*/ 2948953 h 3241750"/>
                <a:gd name="connsiteX1-203" fmla="*/ 1264450 w 2692798"/>
                <a:gd name="connsiteY1-204" fmla="*/ 3199092 h 3241750"/>
                <a:gd name="connsiteX2-205" fmla="*/ 135735 w 2692798"/>
                <a:gd name="connsiteY2-206" fmla="*/ 1985833 h 3241750"/>
                <a:gd name="connsiteX3-207" fmla="*/ 1003436 w 2692798"/>
                <a:gd name="connsiteY3-208" fmla="*/ 868520 h 3241750"/>
                <a:gd name="connsiteX4-209" fmla="*/ 1265256 w 2692798"/>
                <a:gd name="connsiteY4-210" fmla="*/ 0 h 3241750"/>
                <a:gd name="connsiteX5-211" fmla="*/ 2692798 w 2692798"/>
                <a:gd name="connsiteY5-212" fmla="*/ 2948953 h 3241750"/>
                <a:gd name="connsiteX0-213" fmla="*/ 2692798 w 2692798"/>
                <a:gd name="connsiteY0-214" fmla="*/ 2948953 h 3241750"/>
                <a:gd name="connsiteX1-215" fmla="*/ 1264450 w 2692798"/>
                <a:gd name="connsiteY1-216" fmla="*/ 3199092 h 3241750"/>
                <a:gd name="connsiteX2-217" fmla="*/ 135735 w 2692798"/>
                <a:gd name="connsiteY2-218" fmla="*/ 1985833 h 3241750"/>
                <a:gd name="connsiteX3-219" fmla="*/ 1003436 w 2692798"/>
                <a:gd name="connsiteY3-220" fmla="*/ 868520 h 3241750"/>
                <a:gd name="connsiteX4-221" fmla="*/ 1265256 w 2692798"/>
                <a:gd name="connsiteY4-222" fmla="*/ 0 h 3241750"/>
                <a:gd name="connsiteX5-223" fmla="*/ 2692798 w 2692798"/>
                <a:gd name="connsiteY5-224" fmla="*/ 2948953 h 3241750"/>
                <a:gd name="connsiteX0-225" fmla="*/ 2699637 w 2699637"/>
                <a:gd name="connsiteY0-226" fmla="*/ 2948953 h 3204162"/>
                <a:gd name="connsiteX1-227" fmla="*/ 1271289 w 2699637"/>
                <a:gd name="connsiteY1-228" fmla="*/ 3199092 h 3204162"/>
                <a:gd name="connsiteX2-229" fmla="*/ 142574 w 2699637"/>
                <a:gd name="connsiteY2-230" fmla="*/ 1985833 h 3204162"/>
                <a:gd name="connsiteX3-231" fmla="*/ 1010275 w 2699637"/>
                <a:gd name="connsiteY3-232" fmla="*/ 868520 h 3204162"/>
                <a:gd name="connsiteX4-233" fmla="*/ 1272095 w 2699637"/>
                <a:gd name="connsiteY4-234" fmla="*/ 0 h 3204162"/>
                <a:gd name="connsiteX5-235" fmla="*/ 2699637 w 2699637"/>
                <a:gd name="connsiteY5-236" fmla="*/ 2948953 h 3204162"/>
                <a:gd name="connsiteX0-237" fmla="*/ 2641454 w 2641454"/>
                <a:gd name="connsiteY0-238" fmla="*/ 2948953 h 3243390"/>
                <a:gd name="connsiteX1-239" fmla="*/ 1213106 w 2641454"/>
                <a:gd name="connsiteY1-240" fmla="*/ 3199092 h 3243390"/>
                <a:gd name="connsiteX2-241" fmla="*/ 139592 w 2641454"/>
                <a:gd name="connsiteY2-242" fmla="*/ 1959450 h 3243390"/>
                <a:gd name="connsiteX3-243" fmla="*/ 952092 w 2641454"/>
                <a:gd name="connsiteY3-244" fmla="*/ 868520 h 3243390"/>
                <a:gd name="connsiteX4-245" fmla="*/ 1213912 w 2641454"/>
                <a:gd name="connsiteY4-246" fmla="*/ 0 h 3243390"/>
                <a:gd name="connsiteX5-247" fmla="*/ 2641454 w 2641454"/>
                <a:gd name="connsiteY5-248" fmla="*/ 2948953 h 3243390"/>
                <a:gd name="connsiteX0-249" fmla="*/ 2643841 w 2643841"/>
                <a:gd name="connsiteY0-250" fmla="*/ 2948953 h 3255368"/>
                <a:gd name="connsiteX1-251" fmla="*/ 1187893 w 2643841"/>
                <a:gd name="connsiteY1-252" fmla="*/ 3212284 h 3255368"/>
                <a:gd name="connsiteX2-253" fmla="*/ 141979 w 2643841"/>
                <a:gd name="connsiteY2-254" fmla="*/ 1959450 h 3255368"/>
                <a:gd name="connsiteX3-255" fmla="*/ 954479 w 2643841"/>
                <a:gd name="connsiteY3-256" fmla="*/ 868520 h 3255368"/>
                <a:gd name="connsiteX4-257" fmla="*/ 1216299 w 2643841"/>
                <a:gd name="connsiteY4-258" fmla="*/ 0 h 3255368"/>
                <a:gd name="connsiteX5-259" fmla="*/ 2643841 w 2643841"/>
                <a:gd name="connsiteY5-260" fmla="*/ 2948953 h 3255368"/>
                <a:gd name="connsiteX0-261" fmla="*/ 2657306 w 2657306"/>
                <a:gd name="connsiteY0-262" fmla="*/ 2948953 h 3218166"/>
                <a:gd name="connsiteX1-263" fmla="*/ 1201358 w 2657306"/>
                <a:gd name="connsiteY1-264" fmla="*/ 3212284 h 3218166"/>
                <a:gd name="connsiteX2-265" fmla="*/ 155444 w 2657306"/>
                <a:gd name="connsiteY2-266" fmla="*/ 1959450 h 3218166"/>
                <a:gd name="connsiteX3-267" fmla="*/ 967944 w 2657306"/>
                <a:gd name="connsiteY3-268" fmla="*/ 868520 h 3218166"/>
                <a:gd name="connsiteX4-269" fmla="*/ 1229764 w 2657306"/>
                <a:gd name="connsiteY4-270" fmla="*/ 0 h 3218166"/>
                <a:gd name="connsiteX5-271" fmla="*/ 2657306 w 2657306"/>
                <a:gd name="connsiteY5-272" fmla="*/ 2948953 h 32181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51" y="connsiteY5-152"/>
                </a:cxn>
              </a:cxnLst>
              <a:rect l="l" t="t" r="r" b="b"/>
              <a:pathLst>
                <a:path w="2657306" h="3218166">
                  <a:moveTo>
                    <a:pt x="2657306" y="2948953"/>
                  </a:moveTo>
                  <a:cubicBezTo>
                    <a:pt x="2246783" y="3020552"/>
                    <a:pt x="1647387" y="3258386"/>
                    <a:pt x="1201358" y="3212284"/>
                  </a:cubicBezTo>
                  <a:cubicBezTo>
                    <a:pt x="632292" y="3153465"/>
                    <a:pt x="-390364" y="3084406"/>
                    <a:pt x="155444" y="1959450"/>
                  </a:cubicBezTo>
                  <a:cubicBezTo>
                    <a:pt x="396523" y="1428710"/>
                    <a:pt x="747020" y="1102364"/>
                    <a:pt x="967944" y="868520"/>
                  </a:cubicBezTo>
                  <a:cubicBezTo>
                    <a:pt x="1125081" y="540875"/>
                    <a:pt x="987121" y="577901"/>
                    <a:pt x="1229764" y="0"/>
                  </a:cubicBezTo>
                  <a:lnTo>
                    <a:pt x="2657306" y="2948953"/>
                  </a:lnTo>
                  <a:close/>
                </a:path>
              </a:pathLst>
            </a:custGeom>
            <a:solidFill>
              <a:srgbClr val="CD232E"/>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effectLst/>
                <a:uLnTx/>
                <a:uFillTx/>
                <a:latin typeface="Calibri" panose="020F0502020204030204"/>
                <a:ea typeface="宋体" panose="02010600030101010101" pitchFamily="2" charset="-122"/>
                <a:cs typeface="+mn-cs"/>
              </a:endParaRPr>
            </a:p>
          </p:txBody>
        </p:sp>
        <p:sp>
          <p:nvSpPr>
            <p:cNvPr id="38" name="任意多边形 10">
              <a:extLst>
                <a:ext uri="{FF2B5EF4-FFF2-40B4-BE49-F238E27FC236}">
                  <a16:creationId xmlns:a16="http://schemas.microsoft.com/office/drawing/2014/main" id="{DFBE4DAF-89B7-4A1D-8DCA-DDEF0B22B603}"/>
                </a:ext>
              </a:extLst>
            </p:cNvPr>
            <p:cNvSpPr/>
            <p:nvPr/>
          </p:nvSpPr>
          <p:spPr>
            <a:xfrm rot="6965211">
              <a:off x="4260915" y="1512920"/>
              <a:ext cx="2500470" cy="2594654"/>
            </a:xfrm>
            <a:custGeom>
              <a:avLst/>
              <a:gdLst>
                <a:gd name="connsiteX0" fmla="*/ 28580 w 2500470"/>
                <a:gd name="connsiteY0" fmla="*/ 2487259 h 2594654"/>
                <a:gd name="connsiteX1" fmla="*/ 355545 w 2500470"/>
                <a:gd name="connsiteY1" fmla="*/ 1645002 h 2594654"/>
                <a:gd name="connsiteX2" fmla="*/ 1919866 w 2500470"/>
                <a:gd name="connsiteY2" fmla="*/ 0 h 2594654"/>
                <a:gd name="connsiteX3" fmla="*/ 2500470 w 2500470"/>
                <a:gd name="connsiteY3" fmla="*/ 1183921 h 2594654"/>
                <a:gd name="connsiteX4" fmla="*/ 2397389 w 2500470"/>
                <a:gd name="connsiteY4" fmla="*/ 1309248 h 2594654"/>
                <a:gd name="connsiteX5" fmla="*/ 2075151 w 2500470"/>
                <a:gd name="connsiteY5" fmla="*/ 1834351 h 2594654"/>
                <a:gd name="connsiteX6" fmla="*/ 1945894 w 2500470"/>
                <a:gd name="connsiteY6" fmla="*/ 2207563 h 2594654"/>
                <a:gd name="connsiteX7" fmla="*/ 1941435 w 2500470"/>
                <a:gd name="connsiteY7" fmla="*/ 2240950 h 2594654"/>
                <a:gd name="connsiteX8" fmla="*/ 1835071 w 2500470"/>
                <a:gd name="connsiteY8" fmla="*/ 2276247 h 2594654"/>
                <a:gd name="connsiteX9" fmla="*/ 1193539 w 2500470"/>
                <a:gd name="connsiteY9" fmla="*/ 2446889 h 2594654"/>
                <a:gd name="connsiteX10" fmla="*/ 28580 w 2500470"/>
                <a:gd name="connsiteY10" fmla="*/ 2487259 h 25946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00470" h="2594654">
                  <a:moveTo>
                    <a:pt x="28580" y="2487259"/>
                  </a:moveTo>
                  <a:cubicBezTo>
                    <a:pt x="-49579" y="2361557"/>
                    <a:pt x="24066" y="2108849"/>
                    <a:pt x="355545" y="1645002"/>
                  </a:cubicBezTo>
                  <a:cubicBezTo>
                    <a:pt x="1139734" y="724964"/>
                    <a:pt x="1199350" y="1007664"/>
                    <a:pt x="1919866" y="0"/>
                  </a:cubicBezTo>
                  <a:lnTo>
                    <a:pt x="2500470" y="1183921"/>
                  </a:lnTo>
                  <a:lnTo>
                    <a:pt x="2397389" y="1309248"/>
                  </a:lnTo>
                  <a:cubicBezTo>
                    <a:pt x="2279110" y="1461329"/>
                    <a:pt x="2165556" y="1635323"/>
                    <a:pt x="2075151" y="1834351"/>
                  </a:cubicBezTo>
                  <a:cubicBezTo>
                    <a:pt x="2006925" y="1974970"/>
                    <a:pt x="1965373" y="2098666"/>
                    <a:pt x="1945894" y="2207563"/>
                  </a:cubicBezTo>
                  <a:lnTo>
                    <a:pt x="1941435" y="2240950"/>
                  </a:lnTo>
                  <a:lnTo>
                    <a:pt x="1835071" y="2276247"/>
                  </a:lnTo>
                  <a:cubicBezTo>
                    <a:pt x="1670696" y="2329221"/>
                    <a:pt x="1485535" y="2382423"/>
                    <a:pt x="1193539" y="2446889"/>
                  </a:cubicBezTo>
                  <a:cubicBezTo>
                    <a:pt x="710791" y="2553470"/>
                    <a:pt x="158846" y="2696761"/>
                    <a:pt x="28580" y="2487259"/>
                  </a:cubicBezTo>
                  <a:close/>
                </a:path>
              </a:pathLst>
            </a:custGeom>
            <a:solidFill>
              <a:srgbClr val="CD232E"/>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effectLst/>
                <a:uLnTx/>
                <a:uFillTx/>
                <a:latin typeface="Calibri" panose="020F0502020204030204"/>
                <a:ea typeface="宋体" panose="02010600030101010101" pitchFamily="2" charset="-122"/>
                <a:cs typeface="+mn-cs"/>
              </a:endParaRPr>
            </a:p>
          </p:txBody>
        </p:sp>
        <p:sp>
          <p:nvSpPr>
            <p:cNvPr id="39" name="弦形 4">
              <a:extLst>
                <a:ext uri="{FF2B5EF4-FFF2-40B4-BE49-F238E27FC236}">
                  <a16:creationId xmlns:a16="http://schemas.microsoft.com/office/drawing/2014/main" id="{F29F3AF4-707F-4479-A32F-5A554E5F8C87}"/>
                </a:ext>
              </a:extLst>
            </p:cNvPr>
            <p:cNvSpPr/>
            <p:nvPr/>
          </p:nvSpPr>
          <p:spPr>
            <a:xfrm rot="6965211">
              <a:off x="2843659" y="3124969"/>
              <a:ext cx="2699637" cy="3204165"/>
            </a:xfrm>
            <a:custGeom>
              <a:avLst/>
              <a:gdLst>
                <a:gd name="connsiteX0" fmla="*/ 2900262 w 4186990"/>
                <a:gd name="connsiteY0" fmla="*/ 1681061 h 1748589"/>
                <a:gd name="connsiteX1" fmla="*/ 1602783 w 4186990"/>
                <a:gd name="connsiteY1" fmla="*/ 1724232 h 1748589"/>
                <a:gd name="connsiteX2" fmla="*/ 331487 w 4186990"/>
                <a:gd name="connsiteY2" fmla="*/ 402166 h 1748589"/>
                <a:gd name="connsiteX3" fmla="*/ 2093494 w 4186990"/>
                <a:gd name="connsiteY3" fmla="*/ -1 h 1748589"/>
                <a:gd name="connsiteX4" fmla="*/ 2900262 w 4186990"/>
                <a:gd name="connsiteY4" fmla="*/ 1681061 h 1748589"/>
                <a:gd name="connsiteX0-1" fmla="*/ 2917440 w 2917440"/>
                <a:gd name="connsiteY0-2" fmla="*/ 1681062 h 1909286"/>
                <a:gd name="connsiteX1-3" fmla="*/ 1546723 w 2917440"/>
                <a:gd name="connsiteY1-4" fmla="*/ 1902984 h 1909286"/>
                <a:gd name="connsiteX2-5" fmla="*/ 348665 w 2917440"/>
                <a:gd name="connsiteY2-6" fmla="*/ 402167 h 1909286"/>
                <a:gd name="connsiteX3-7" fmla="*/ 2110672 w 2917440"/>
                <a:gd name="connsiteY3-8" fmla="*/ 0 h 1909286"/>
                <a:gd name="connsiteX4-9" fmla="*/ 2917440 w 2917440"/>
                <a:gd name="connsiteY4-10" fmla="*/ 1681062 h 1909286"/>
                <a:gd name="connsiteX0-11" fmla="*/ 2688210 w 2688210"/>
                <a:gd name="connsiteY0-12" fmla="*/ 1681062 h 1947908"/>
                <a:gd name="connsiteX1-13" fmla="*/ 1317493 w 2688210"/>
                <a:gd name="connsiteY1-14" fmla="*/ 1902984 h 1947908"/>
                <a:gd name="connsiteX2-15" fmla="*/ 224350 w 2688210"/>
                <a:gd name="connsiteY2-16" fmla="*/ 725895 h 1947908"/>
                <a:gd name="connsiteX3-17" fmla="*/ 1881442 w 2688210"/>
                <a:gd name="connsiteY3-18" fmla="*/ 0 h 1947908"/>
                <a:gd name="connsiteX4-19" fmla="*/ 2688210 w 2688210"/>
                <a:gd name="connsiteY4-20" fmla="*/ 1681062 h 1947908"/>
                <a:gd name="connsiteX0-21" fmla="*/ 2601313 w 2601313"/>
                <a:gd name="connsiteY0-22" fmla="*/ 1681062 h 1947908"/>
                <a:gd name="connsiteX1-23" fmla="*/ 1230596 w 2601313"/>
                <a:gd name="connsiteY1-24" fmla="*/ 1902984 h 1947908"/>
                <a:gd name="connsiteX2-25" fmla="*/ 137453 w 2601313"/>
                <a:gd name="connsiteY2-26" fmla="*/ 725895 h 1947908"/>
                <a:gd name="connsiteX3-27" fmla="*/ 1794545 w 2601313"/>
                <a:gd name="connsiteY3-28" fmla="*/ 0 h 1947908"/>
                <a:gd name="connsiteX4-29" fmla="*/ 2601313 w 2601313"/>
                <a:gd name="connsiteY4-30" fmla="*/ 1681062 h 1947908"/>
                <a:gd name="connsiteX0-31" fmla="*/ 2606235 w 2606235"/>
                <a:gd name="connsiteY0-32" fmla="*/ 1681062 h 1973367"/>
                <a:gd name="connsiteX1-33" fmla="*/ 1177887 w 2606235"/>
                <a:gd name="connsiteY1-34" fmla="*/ 1931201 h 1973367"/>
                <a:gd name="connsiteX2-35" fmla="*/ 142375 w 2606235"/>
                <a:gd name="connsiteY2-36" fmla="*/ 725895 h 1973367"/>
                <a:gd name="connsiteX3-37" fmla="*/ 1799467 w 2606235"/>
                <a:gd name="connsiteY3-38" fmla="*/ 0 h 1973367"/>
                <a:gd name="connsiteX4-39" fmla="*/ 2606235 w 2606235"/>
                <a:gd name="connsiteY4-40" fmla="*/ 1681062 h 1973367"/>
                <a:gd name="connsiteX0-41" fmla="*/ 2621805 w 2621805"/>
                <a:gd name="connsiteY0-42" fmla="*/ 1681062 h 1939707"/>
                <a:gd name="connsiteX1-43" fmla="*/ 1193457 w 2621805"/>
                <a:gd name="connsiteY1-44" fmla="*/ 1931201 h 1939707"/>
                <a:gd name="connsiteX2-45" fmla="*/ 157945 w 2621805"/>
                <a:gd name="connsiteY2-46" fmla="*/ 725895 h 1939707"/>
                <a:gd name="connsiteX3-47" fmla="*/ 1815037 w 2621805"/>
                <a:gd name="connsiteY3-48" fmla="*/ 0 h 1939707"/>
                <a:gd name="connsiteX4-49" fmla="*/ 2621805 w 2621805"/>
                <a:gd name="connsiteY4-50" fmla="*/ 1681062 h 1939707"/>
                <a:gd name="connsiteX0-51" fmla="*/ 2622069 w 2622069"/>
                <a:gd name="connsiteY0-52" fmla="*/ 1681062 h 1938274"/>
                <a:gd name="connsiteX1-53" fmla="*/ 1193721 w 2622069"/>
                <a:gd name="connsiteY1-54" fmla="*/ 1931201 h 1938274"/>
                <a:gd name="connsiteX2-55" fmla="*/ 158209 w 2622069"/>
                <a:gd name="connsiteY2-56" fmla="*/ 725895 h 1938274"/>
                <a:gd name="connsiteX3-57" fmla="*/ 1815301 w 2622069"/>
                <a:gd name="connsiteY3-58" fmla="*/ 0 h 1938274"/>
                <a:gd name="connsiteX4-59" fmla="*/ 2622069 w 2622069"/>
                <a:gd name="connsiteY4-60" fmla="*/ 1681062 h 1938274"/>
                <a:gd name="connsiteX0-61" fmla="*/ 2622069 w 2622069"/>
                <a:gd name="connsiteY0-62" fmla="*/ 2170930 h 2428142"/>
                <a:gd name="connsiteX1-63" fmla="*/ 1193721 w 2622069"/>
                <a:gd name="connsiteY1-64" fmla="*/ 2421069 h 2428142"/>
                <a:gd name="connsiteX2-65" fmla="*/ 158209 w 2622069"/>
                <a:gd name="connsiteY2-66" fmla="*/ 1215763 h 2428142"/>
                <a:gd name="connsiteX3-67" fmla="*/ 1575456 w 2622069"/>
                <a:gd name="connsiteY3-68" fmla="*/ 0 h 2428142"/>
                <a:gd name="connsiteX4-69" fmla="*/ 2622069 w 2622069"/>
                <a:gd name="connsiteY4-70" fmla="*/ 2170930 h 2428142"/>
                <a:gd name="connsiteX0-71" fmla="*/ 2612766 w 2612766"/>
                <a:gd name="connsiteY0-72" fmla="*/ 2170930 h 2464127"/>
                <a:gd name="connsiteX1-73" fmla="*/ 1184418 w 2612766"/>
                <a:gd name="connsiteY1-74" fmla="*/ 2421069 h 2464127"/>
                <a:gd name="connsiteX2-75" fmla="*/ 141852 w 2612766"/>
                <a:gd name="connsiteY2-76" fmla="*/ 1201355 h 2464127"/>
                <a:gd name="connsiteX3-77" fmla="*/ 1566153 w 2612766"/>
                <a:gd name="connsiteY3-78" fmla="*/ 0 h 2464127"/>
                <a:gd name="connsiteX4-79" fmla="*/ 2612766 w 2612766"/>
                <a:gd name="connsiteY4-80" fmla="*/ 2170930 h 2464127"/>
                <a:gd name="connsiteX0-81" fmla="*/ 2612766 w 2612766"/>
                <a:gd name="connsiteY0-82" fmla="*/ 2170930 h 2464127"/>
                <a:gd name="connsiteX1-83" fmla="*/ 1184418 w 2612766"/>
                <a:gd name="connsiteY1-84" fmla="*/ 2421069 h 2464127"/>
                <a:gd name="connsiteX2-85" fmla="*/ 141852 w 2612766"/>
                <a:gd name="connsiteY2-86" fmla="*/ 1201355 h 2464127"/>
                <a:gd name="connsiteX3-87" fmla="*/ 1566153 w 2612766"/>
                <a:gd name="connsiteY3-88" fmla="*/ 0 h 2464127"/>
                <a:gd name="connsiteX4-89" fmla="*/ 2612766 w 2612766"/>
                <a:gd name="connsiteY4-90" fmla="*/ 2170930 h 2464127"/>
                <a:gd name="connsiteX0-91" fmla="*/ 2612766 w 2612766"/>
                <a:gd name="connsiteY0-92" fmla="*/ 2228561 h 2521758"/>
                <a:gd name="connsiteX1-93" fmla="*/ 1184418 w 2612766"/>
                <a:gd name="connsiteY1-94" fmla="*/ 2478700 h 2521758"/>
                <a:gd name="connsiteX2-95" fmla="*/ 141852 w 2612766"/>
                <a:gd name="connsiteY2-96" fmla="*/ 1258986 h 2521758"/>
                <a:gd name="connsiteX3-97" fmla="*/ 1537937 w 2612766"/>
                <a:gd name="connsiteY3-98" fmla="*/ 0 h 2521758"/>
                <a:gd name="connsiteX4-99" fmla="*/ 2612766 w 2612766"/>
                <a:gd name="connsiteY4-100" fmla="*/ 2228561 h 2521758"/>
                <a:gd name="connsiteX0-101" fmla="*/ 2612766 w 2612766"/>
                <a:gd name="connsiteY0-102" fmla="*/ 2228561 h 2521758"/>
                <a:gd name="connsiteX1-103" fmla="*/ 1184418 w 2612766"/>
                <a:gd name="connsiteY1-104" fmla="*/ 2478700 h 2521758"/>
                <a:gd name="connsiteX2-105" fmla="*/ 141852 w 2612766"/>
                <a:gd name="connsiteY2-106" fmla="*/ 1258986 h 2521758"/>
                <a:gd name="connsiteX3-107" fmla="*/ 1537937 w 2612766"/>
                <a:gd name="connsiteY3-108" fmla="*/ 0 h 2521758"/>
                <a:gd name="connsiteX4-109" fmla="*/ 2612766 w 2612766"/>
                <a:gd name="connsiteY4-110" fmla="*/ 2228561 h 2521758"/>
                <a:gd name="connsiteX0-111" fmla="*/ 2615300 w 2615300"/>
                <a:gd name="connsiteY0-112" fmla="*/ 2228561 h 2478743"/>
                <a:gd name="connsiteX1-113" fmla="*/ 1186952 w 2615300"/>
                <a:gd name="connsiteY1-114" fmla="*/ 2478700 h 2478743"/>
                <a:gd name="connsiteX2-115" fmla="*/ 144386 w 2615300"/>
                <a:gd name="connsiteY2-116" fmla="*/ 1258986 h 2478743"/>
                <a:gd name="connsiteX3-117" fmla="*/ 1540471 w 2615300"/>
                <a:gd name="connsiteY3-118" fmla="*/ 0 h 2478743"/>
                <a:gd name="connsiteX4-119" fmla="*/ 2615300 w 2615300"/>
                <a:gd name="connsiteY4-120" fmla="*/ 2228561 h 2478743"/>
                <a:gd name="connsiteX0-121" fmla="*/ 2615300 w 2615300"/>
                <a:gd name="connsiteY0-122" fmla="*/ 2372638 h 2622820"/>
                <a:gd name="connsiteX1-123" fmla="*/ 1186952 w 2615300"/>
                <a:gd name="connsiteY1-124" fmla="*/ 2622777 h 2622820"/>
                <a:gd name="connsiteX2-125" fmla="*/ 144386 w 2615300"/>
                <a:gd name="connsiteY2-126" fmla="*/ 1403063 h 2622820"/>
                <a:gd name="connsiteX3-127" fmla="*/ 1469928 w 2615300"/>
                <a:gd name="connsiteY3-128" fmla="*/ 0 h 2622820"/>
                <a:gd name="connsiteX4-129" fmla="*/ 2615300 w 2615300"/>
                <a:gd name="connsiteY4-130" fmla="*/ 2372638 h 2622820"/>
                <a:gd name="connsiteX0-131" fmla="*/ 2615300 w 2615300"/>
                <a:gd name="connsiteY0-132" fmla="*/ 2500640 h 2750822"/>
                <a:gd name="connsiteX1-133" fmla="*/ 1186952 w 2615300"/>
                <a:gd name="connsiteY1-134" fmla="*/ 2750779 h 2750822"/>
                <a:gd name="connsiteX2-135" fmla="*/ 144386 w 2615300"/>
                <a:gd name="connsiteY2-136" fmla="*/ 1531065 h 2750822"/>
                <a:gd name="connsiteX3-137" fmla="*/ 990324 w 2615300"/>
                <a:gd name="connsiteY3-138" fmla="*/ 442268 h 2750822"/>
                <a:gd name="connsiteX4-139" fmla="*/ 1469928 w 2615300"/>
                <a:gd name="connsiteY4-140" fmla="*/ 128002 h 2750822"/>
                <a:gd name="connsiteX5" fmla="*/ 2615300 w 2615300"/>
                <a:gd name="connsiteY5" fmla="*/ 2500640 h 2750822"/>
                <a:gd name="connsiteX0-141" fmla="*/ 2615300 w 2615300"/>
                <a:gd name="connsiteY0-142" fmla="*/ 3019141 h 3269323"/>
                <a:gd name="connsiteX1-143" fmla="*/ 1186952 w 2615300"/>
                <a:gd name="connsiteY1-144" fmla="*/ 3269280 h 3269323"/>
                <a:gd name="connsiteX2-145" fmla="*/ 144386 w 2615300"/>
                <a:gd name="connsiteY2-146" fmla="*/ 2049566 h 3269323"/>
                <a:gd name="connsiteX3-147" fmla="*/ 990324 w 2615300"/>
                <a:gd name="connsiteY3-148" fmla="*/ 960769 h 3269323"/>
                <a:gd name="connsiteX4-149" fmla="*/ 1187758 w 2615300"/>
                <a:gd name="connsiteY4-150" fmla="*/ 70188 h 3269323"/>
                <a:gd name="connsiteX5-151" fmla="*/ 2615300 w 2615300"/>
                <a:gd name="connsiteY5-152" fmla="*/ 3019141 h 3269323"/>
                <a:gd name="connsiteX0-153" fmla="*/ 2615300 w 2615300"/>
                <a:gd name="connsiteY0-154" fmla="*/ 2948953 h 3199135"/>
                <a:gd name="connsiteX1-155" fmla="*/ 1186952 w 2615300"/>
                <a:gd name="connsiteY1-156" fmla="*/ 3199092 h 3199135"/>
                <a:gd name="connsiteX2-157" fmla="*/ 144386 w 2615300"/>
                <a:gd name="connsiteY2-158" fmla="*/ 1979378 h 3199135"/>
                <a:gd name="connsiteX3-159" fmla="*/ 990324 w 2615300"/>
                <a:gd name="connsiteY3-160" fmla="*/ 890581 h 3199135"/>
                <a:gd name="connsiteX4-161" fmla="*/ 1187758 w 2615300"/>
                <a:gd name="connsiteY4-162" fmla="*/ 0 h 3199135"/>
                <a:gd name="connsiteX5-163" fmla="*/ 2615300 w 2615300"/>
                <a:gd name="connsiteY5-164" fmla="*/ 2948953 h 3199135"/>
                <a:gd name="connsiteX0-165" fmla="*/ 2615300 w 2615300"/>
                <a:gd name="connsiteY0-166" fmla="*/ 2948953 h 3199135"/>
                <a:gd name="connsiteX1-167" fmla="*/ 1186952 w 2615300"/>
                <a:gd name="connsiteY1-168" fmla="*/ 3199092 h 3199135"/>
                <a:gd name="connsiteX2-169" fmla="*/ 144386 w 2615300"/>
                <a:gd name="connsiteY2-170" fmla="*/ 1979378 h 3199135"/>
                <a:gd name="connsiteX3-171" fmla="*/ 990324 w 2615300"/>
                <a:gd name="connsiteY3-172" fmla="*/ 890581 h 3199135"/>
                <a:gd name="connsiteX4-173" fmla="*/ 1187758 w 2615300"/>
                <a:gd name="connsiteY4-174" fmla="*/ 0 h 3199135"/>
                <a:gd name="connsiteX5-175" fmla="*/ 2615300 w 2615300"/>
                <a:gd name="connsiteY5-176" fmla="*/ 2948953 h 3199135"/>
                <a:gd name="connsiteX0-177" fmla="*/ 2615300 w 2615300"/>
                <a:gd name="connsiteY0-178" fmla="*/ 2948953 h 3199135"/>
                <a:gd name="connsiteX1-179" fmla="*/ 1186952 w 2615300"/>
                <a:gd name="connsiteY1-180" fmla="*/ 3199092 h 3199135"/>
                <a:gd name="connsiteX2-181" fmla="*/ 144386 w 2615300"/>
                <a:gd name="connsiteY2-182" fmla="*/ 1979378 h 3199135"/>
                <a:gd name="connsiteX3-183" fmla="*/ 990324 w 2615300"/>
                <a:gd name="connsiteY3-184" fmla="*/ 890581 h 3199135"/>
                <a:gd name="connsiteX4-185" fmla="*/ 1187758 w 2615300"/>
                <a:gd name="connsiteY4-186" fmla="*/ 0 h 3199135"/>
                <a:gd name="connsiteX5-187" fmla="*/ 2615300 w 2615300"/>
                <a:gd name="connsiteY5-188" fmla="*/ 2948953 h 3199135"/>
                <a:gd name="connsiteX0-189" fmla="*/ 2615300 w 2615300"/>
                <a:gd name="connsiteY0-190" fmla="*/ 2948953 h 3199135"/>
                <a:gd name="connsiteX1-191" fmla="*/ 1186952 w 2615300"/>
                <a:gd name="connsiteY1-192" fmla="*/ 3199092 h 3199135"/>
                <a:gd name="connsiteX2-193" fmla="*/ 144386 w 2615300"/>
                <a:gd name="connsiteY2-194" fmla="*/ 1979378 h 3199135"/>
                <a:gd name="connsiteX3-195" fmla="*/ 925938 w 2615300"/>
                <a:gd name="connsiteY3-196" fmla="*/ 868520 h 3199135"/>
                <a:gd name="connsiteX4-197" fmla="*/ 1187758 w 2615300"/>
                <a:gd name="connsiteY4-198" fmla="*/ 0 h 3199135"/>
                <a:gd name="connsiteX5-199" fmla="*/ 2615300 w 2615300"/>
                <a:gd name="connsiteY5-200" fmla="*/ 2948953 h 3199135"/>
                <a:gd name="connsiteX0-201" fmla="*/ 2692798 w 2692798"/>
                <a:gd name="connsiteY0-202" fmla="*/ 2948953 h 3241750"/>
                <a:gd name="connsiteX1-203" fmla="*/ 1264450 w 2692798"/>
                <a:gd name="connsiteY1-204" fmla="*/ 3199092 h 3241750"/>
                <a:gd name="connsiteX2-205" fmla="*/ 135735 w 2692798"/>
                <a:gd name="connsiteY2-206" fmla="*/ 1985833 h 3241750"/>
                <a:gd name="connsiteX3-207" fmla="*/ 1003436 w 2692798"/>
                <a:gd name="connsiteY3-208" fmla="*/ 868520 h 3241750"/>
                <a:gd name="connsiteX4-209" fmla="*/ 1265256 w 2692798"/>
                <a:gd name="connsiteY4-210" fmla="*/ 0 h 3241750"/>
                <a:gd name="connsiteX5-211" fmla="*/ 2692798 w 2692798"/>
                <a:gd name="connsiteY5-212" fmla="*/ 2948953 h 3241750"/>
                <a:gd name="connsiteX0-213" fmla="*/ 2692798 w 2692798"/>
                <a:gd name="connsiteY0-214" fmla="*/ 2948953 h 3241750"/>
                <a:gd name="connsiteX1-215" fmla="*/ 1264450 w 2692798"/>
                <a:gd name="connsiteY1-216" fmla="*/ 3199092 h 3241750"/>
                <a:gd name="connsiteX2-217" fmla="*/ 135735 w 2692798"/>
                <a:gd name="connsiteY2-218" fmla="*/ 1985833 h 3241750"/>
                <a:gd name="connsiteX3-219" fmla="*/ 1003436 w 2692798"/>
                <a:gd name="connsiteY3-220" fmla="*/ 868520 h 3241750"/>
                <a:gd name="connsiteX4-221" fmla="*/ 1265256 w 2692798"/>
                <a:gd name="connsiteY4-222" fmla="*/ 0 h 3241750"/>
                <a:gd name="connsiteX5-223" fmla="*/ 2692798 w 2692798"/>
                <a:gd name="connsiteY5-224" fmla="*/ 2948953 h 3241750"/>
                <a:gd name="connsiteX0-225" fmla="*/ 2699637 w 2699637"/>
                <a:gd name="connsiteY0-226" fmla="*/ 2948953 h 3204162"/>
                <a:gd name="connsiteX1-227" fmla="*/ 1271289 w 2699637"/>
                <a:gd name="connsiteY1-228" fmla="*/ 3199092 h 3204162"/>
                <a:gd name="connsiteX2-229" fmla="*/ 142574 w 2699637"/>
                <a:gd name="connsiteY2-230" fmla="*/ 1985833 h 3204162"/>
                <a:gd name="connsiteX3-231" fmla="*/ 1010275 w 2699637"/>
                <a:gd name="connsiteY3-232" fmla="*/ 868520 h 3204162"/>
                <a:gd name="connsiteX4-233" fmla="*/ 1272095 w 2699637"/>
                <a:gd name="connsiteY4-234" fmla="*/ 0 h 3204162"/>
                <a:gd name="connsiteX5-235" fmla="*/ 2699637 w 2699637"/>
                <a:gd name="connsiteY5-236" fmla="*/ 2948953 h 320416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51" y="connsiteY5-152"/>
                </a:cxn>
              </a:cxnLst>
              <a:rect l="l" t="t" r="r" b="b"/>
              <a:pathLst>
                <a:path w="2699637" h="3204162">
                  <a:moveTo>
                    <a:pt x="2699637" y="2948953"/>
                  </a:moveTo>
                  <a:cubicBezTo>
                    <a:pt x="2289114" y="3020552"/>
                    <a:pt x="1724840" y="3240146"/>
                    <a:pt x="1271289" y="3199092"/>
                  </a:cubicBezTo>
                  <a:cubicBezTo>
                    <a:pt x="758066" y="3152637"/>
                    <a:pt x="-403234" y="3110789"/>
                    <a:pt x="142574" y="1985833"/>
                  </a:cubicBezTo>
                  <a:cubicBezTo>
                    <a:pt x="383653" y="1455093"/>
                    <a:pt x="789351" y="1102364"/>
                    <a:pt x="1010275" y="868520"/>
                  </a:cubicBezTo>
                  <a:cubicBezTo>
                    <a:pt x="1167412" y="540875"/>
                    <a:pt x="1029452" y="577901"/>
                    <a:pt x="1272095" y="0"/>
                  </a:cubicBezTo>
                  <a:lnTo>
                    <a:pt x="2699637" y="2948953"/>
                  </a:lnTo>
                  <a:close/>
                </a:path>
              </a:pathLst>
            </a:custGeom>
            <a:solidFill>
              <a:srgbClr val="CD232E"/>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effectLst/>
                <a:uLnTx/>
                <a:uFillTx/>
                <a:latin typeface="Calibri" panose="020F0502020204030204"/>
                <a:ea typeface="宋体" panose="02010600030101010101" pitchFamily="2" charset="-122"/>
                <a:cs typeface="+mn-cs"/>
              </a:endParaRPr>
            </a:p>
          </p:txBody>
        </p:sp>
      </p:grpSp>
      <p:sp>
        <p:nvSpPr>
          <p:cNvPr id="19" name="矩形 18">
            <a:extLst>
              <a:ext uri="{FF2B5EF4-FFF2-40B4-BE49-F238E27FC236}">
                <a16:creationId xmlns:a16="http://schemas.microsoft.com/office/drawing/2014/main" id="{4F004ED4-B13D-4AAF-81D0-B6BEC6CD38A1}"/>
              </a:ext>
            </a:extLst>
          </p:cNvPr>
          <p:cNvSpPr/>
          <p:nvPr/>
        </p:nvSpPr>
        <p:spPr>
          <a:xfrm>
            <a:off x="9605069" y="2104887"/>
            <a:ext cx="715533" cy="3763692"/>
          </a:xfrm>
          <a:prstGeom prst="rect">
            <a:avLst/>
          </a:prstGeom>
          <a:noFill/>
          <a:ln w="28575">
            <a:solidFill>
              <a:srgbClr val="987362"/>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 name="矩形 19">
            <a:extLst>
              <a:ext uri="{FF2B5EF4-FFF2-40B4-BE49-F238E27FC236}">
                <a16:creationId xmlns:a16="http://schemas.microsoft.com/office/drawing/2014/main" id="{4F004ED4-B13D-4AAF-81D0-B6BEC6CD38A1}"/>
              </a:ext>
            </a:extLst>
          </p:cNvPr>
          <p:cNvSpPr/>
          <p:nvPr/>
        </p:nvSpPr>
        <p:spPr>
          <a:xfrm>
            <a:off x="8529431" y="2104887"/>
            <a:ext cx="715533" cy="3763692"/>
          </a:xfrm>
          <a:prstGeom prst="rect">
            <a:avLst/>
          </a:prstGeom>
          <a:noFill/>
          <a:ln w="28575">
            <a:solidFill>
              <a:srgbClr val="987362"/>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 name="文本框 1"/>
          <p:cNvSpPr txBox="1"/>
          <p:nvPr/>
        </p:nvSpPr>
        <p:spPr>
          <a:xfrm>
            <a:off x="8595684" y="2142881"/>
            <a:ext cx="518984" cy="657937"/>
          </a:xfrm>
          <a:prstGeom prst="rect">
            <a:avLst/>
          </a:prstGeom>
          <a:noFill/>
        </p:spPr>
        <p:txBody>
          <a:bodyPr wrap="square" rtlCol="0" anchor="ctr">
            <a:spAutoFit/>
          </a:bodyPr>
          <a:lstStyle/>
          <a:p>
            <a:pPr>
              <a:lnSpc>
                <a:spcPct val="120000"/>
              </a:lnSpc>
            </a:pPr>
            <a:r>
              <a:rPr lang="zh-CN" altLang="en-US" sz="3200" dirty="0">
                <a:latin typeface="腾祥铁山楷书简繁合集" panose="01010104010101010101" pitchFamily="2" charset="-122"/>
                <a:ea typeface="腾祥铁山楷书简繁合集" panose="01010104010101010101" pitchFamily="2" charset="-122"/>
              </a:rPr>
              <a:t>伍</a:t>
            </a:r>
          </a:p>
        </p:txBody>
      </p:sp>
      <p:sp>
        <p:nvSpPr>
          <p:cNvPr id="3" name="文本框 2"/>
          <p:cNvSpPr txBox="1"/>
          <p:nvPr/>
        </p:nvSpPr>
        <p:spPr>
          <a:xfrm>
            <a:off x="9690616" y="2167641"/>
            <a:ext cx="538900" cy="657937"/>
          </a:xfrm>
          <a:prstGeom prst="rect">
            <a:avLst/>
          </a:prstGeom>
          <a:noFill/>
        </p:spPr>
        <p:txBody>
          <a:bodyPr wrap="square" rtlCol="0" anchor="ctr">
            <a:spAutoFit/>
          </a:bodyPr>
          <a:lstStyle/>
          <a:p>
            <a:pPr>
              <a:lnSpc>
                <a:spcPct val="120000"/>
              </a:lnSpc>
            </a:pPr>
            <a:r>
              <a:rPr lang="zh-CN" altLang="en-US" sz="3200" dirty="0">
                <a:latin typeface="腾祥铁山楷书简繁合集" panose="01010104010101010101" pitchFamily="2" charset="-122"/>
                <a:ea typeface="腾祥铁山楷书简繁合集" panose="01010104010101010101" pitchFamily="2" charset="-122"/>
              </a:rPr>
              <a:t>陆</a:t>
            </a:r>
          </a:p>
        </p:txBody>
      </p:sp>
      <p:sp>
        <p:nvSpPr>
          <p:cNvPr id="6" name="文本框 5"/>
          <p:cNvSpPr txBox="1"/>
          <p:nvPr/>
        </p:nvSpPr>
        <p:spPr>
          <a:xfrm>
            <a:off x="8550586" y="2910131"/>
            <a:ext cx="701731" cy="3467899"/>
          </a:xfrm>
          <a:prstGeom prst="rect">
            <a:avLst/>
          </a:prstGeom>
          <a:noFill/>
        </p:spPr>
        <p:txBody>
          <a:bodyPr vert="eaVert" wrap="square" rtlCol="0" anchor="ctr">
            <a:spAutoFit/>
          </a:bodyPr>
          <a:lstStyle/>
          <a:p>
            <a:pPr>
              <a:lnSpc>
                <a:spcPct val="120000"/>
              </a:lnSpc>
            </a:pPr>
            <a:r>
              <a:rPr lang="zh-CN" altLang="en-US" sz="2800" dirty="0">
                <a:latin typeface="腾祥铁山楷书简繁合集" panose="01010104010101010101" pitchFamily="2" charset="-122"/>
                <a:ea typeface="腾祥铁山楷书简繁合集" panose="01010104010101010101" pitchFamily="2" charset="-122"/>
              </a:rPr>
              <a:t>扩展</a:t>
            </a:r>
          </a:p>
        </p:txBody>
      </p:sp>
      <p:sp>
        <p:nvSpPr>
          <p:cNvPr id="8" name="文本框 7"/>
          <p:cNvSpPr txBox="1"/>
          <p:nvPr/>
        </p:nvSpPr>
        <p:spPr>
          <a:xfrm>
            <a:off x="9661238" y="2924279"/>
            <a:ext cx="701731" cy="2277041"/>
          </a:xfrm>
          <a:prstGeom prst="rect">
            <a:avLst/>
          </a:prstGeom>
          <a:noFill/>
        </p:spPr>
        <p:txBody>
          <a:bodyPr vert="eaVert" wrap="square" rtlCol="0" anchor="ctr">
            <a:spAutoFit/>
          </a:bodyPr>
          <a:lstStyle/>
          <a:p>
            <a:pPr>
              <a:lnSpc>
                <a:spcPct val="120000"/>
              </a:lnSpc>
            </a:pPr>
            <a:r>
              <a:rPr lang="zh-CN" altLang="en-US" sz="2800" dirty="0">
                <a:latin typeface="腾祥铁山楷书简繁合集" panose="01010104010101010101" pitchFamily="2" charset="-122"/>
                <a:ea typeface="腾祥铁山楷书简繁合集" panose="01010104010101010101" pitchFamily="2" charset="-122"/>
              </a:rPr>
              <a:t>参考资料</a:t>
            </a:r>
          </a:p>
        </p:txBody>
      </p:sp>
    </p:spTree>
    <p:extLst>
      <p:ext uri="{BB962C8B-B14F-4D97-AF65-F5344CB8AC3E}">
        <p14:creationId xmlns:p14="http://schemas.microsoft.com/office/powerpoint/2010/main" val="4085727303"/>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68452" y="-127205"/>
            <a:ext cx="3422732" cy="769441"/>
          </a:xfrm>
          <a:prstGeom prst="rect">
            <a:avLst/>
          </a:prstGeom>
        </p:spPr>
        <p:txBody>
          <a:bodyPr wrap="none">
            <a:spAutoFit/>
          </a:bodyPr>
          <a:lstStyle/>
          <a:p>
            <a:pPr>
              <a:defRPr/>
            </a:pPr>
            <a:r>
              <a:rPr lang="en-US" altLang="zh-CN" sz="4400" b="1" kern="100" dirty="0">
                <a:latin typeface="等线 Light" panose="02010600030101010101" pitchFamily="2" charset="-122"/>
                <a:ea typeface="等线 Light" panose="02010600030101010101" pitchFamily="2" charset="-122"/>
                <a:cs typeface="Times New Roman" panose="02020603050405020304" pitchFamily="18" charset="0"/>
              </a:rPr>
              <a:t>3.</a:t>
            </a:r>
            <a:r>
              <a:rPr lang="zh-CN" altLang="en-US" sz="4400" b="1" kern="100" dirty="0">
                <a:latin typeface="等线 Light" panose="02010600030101010101" pitchFamily="2" charset="-122"/>
                <a:ea typeface="等线 Light" panose="02010600030101010101" pitchFamily="2" charset="-122"/>
                <a:cs typeface="Times New Roman" panose="02020603050405020304" pitchFamily="18" charset="0"/>
              </a:rPr>
              <a:t>边界值分析</a:t>
            </a:r>
          </a:p>
        </p:txBody>
      </p:sp>
      <p:grpSp>
        <p:nvGrpSpPr>
          <p:cNvPr id="6" name="千图PPT彼岸天：ID 8661124库_组合 1">
            <a:extLst>
              <a:ext uri="{FF2B5EF4-FFF2-40B4-BE49-F238E27FC236}">
                <a16:creationId xmlns:a16="http://schemas.microsoft.com/office/drawing/2014/main" id="{E2A033B7-48F5-4114-B18E-E0A02E364EE4}"/>
              </a:ext>
            </a:extLst>
          </p:cNvPr>
          <p:cNvGrpSpPr/>
          <p:nvPr>
            <p:custDataLst>
              <p:tags r:id="rId1"/>
            </p:custDataLst>
          </p:nvPr>
        </p:nvGrpSpPr>
        <p:grpSpPr>
          <a:xfrm>
            <a:off x="10614183" y="5443685"/>
            <a:ext cx="1322444" cy="1315047"/>
            <a:chOff x="3894540" y="1555501"/>
            <a:chExt cx="4402924" cy="4412221"/>
          </a:xfrm>
        </p:grpSpPr>
        <p:sp>
          <p:nvSpPr>
            <p:cNvPr id="7" name="Freeform: Shape 3">
              <a:extLst>
                <a:ext uri="{FF2B5EF4-FFF2-40B4-BE49-F238E27FC236}">
                  <a16:creationId xmlns:a16="http://schemas.microsoft.com/office/drawing/2014/main" id="{CC7C8F27-5798-4486-B179-37F8FD0D424E}"/>
                </a:ext>
              </a:extLst>
            </p:cNvPr>
            <p:cNvSpPr>
              <a:spLocks/>
            </p:cNvSpPr>
            <p:nvPr/>
          </p:nvSpPr>
          <p:spPr bwMode="auto">
            <a:xfrm>
              <a:off x="3894540" y="1562475"/>
              <a:ext cx="2622227" cy="2213084"/>
            </a:xfrm>
            <a:custGeom>
              <a:avLst/>
              <a:gdLst/>
              <a:ahLst/>
              <a:cxnLst>
                <a:cxn ang="0">
                  <a:pos x="372" y="215"/>
                </a:cxn>
                <a:cxn ang="0">
                  <a:pos x="372" y="215"/>
                </a:cxn>
                <a:cxn ang="0">
                  <a:pos x="260" y="262"/>
                </a:cxn>
                <a:cxn ang="0">
                  <a:pos x="214" y="373"/>
                </a:cxn>
                <a:cxn ang="0">
                  <a:pos x="214" y="375"/>
                </a:cxn>
                <a:cxn ang="0">
                  <a:pos x="158" y="375"/>
                </a:cxn>
                <a:cxn ang="0">
                  <a:pos x="167" y="368"/>
                </a:cxn>
                <a:cxn ang="0">
                  <a:pos x="179" y="340"/>
                </a:cxn>
                <a:cxn ang="0">
                  <a:pos x="167" y="311"/>
                </a:cxn>
                <a:cxn ang="0">
                  <a:pos x="138" y="299"/>
                </a:cxn>
                <a:cxn ang="0">
                  <a:pos x="109" y="311"/>
                </a:cxn>
                <a:cxn ang="0">
                  <a:pos x="97" y="340"/>
                </a:cxn>
                <a:cxn ang="0">
                  <a:pos x="109" y="368"/>
                </a:cxn>
                <a:cxn ang="0">
                  <a:pos x="118" y="375"/>
                </a:cxn>
                <a:cxn ang="0">
                  <a:pos x="61" y="375"/>
                </a:cxn>
                <a:cxn ang="0">
                  <a:pos x="61" y="373"/>
                </a:cxn>
                <a:cxn ang="0">
                  <a:pos x="61" y="367"/>
                </a:cxn>
                <a:cxn ang="0">
                  <a:pos x="62" y="342"/>
                </a:cxn>
                <a:cxn ang="0">
                  <a:pos x="0" y="307"/>
                </a:cxn>
                <a:cxn ang="0">
                  <a:pos x="17" y="243"/>
                </a:cxn>
                <a:cxn ang="0">
                  <a:pos x="86" y="247"/>
                </a:cxn>
                <a:cxn ang="0">
                  <a:pos x="119" y="191"/>
                </a:cxn>
                <a:cxn ang="0">
                  <a:pos x="85" y="127"/>
                </a:cxn>
                <a:cxn ang="0">
                  <a:pos x="106" y="105"/>
                </a:cxn>
                <a:cxn ang="0">
                  <a:pos x="128" y="84"/>
                </a:cxn>
                <a:cxn ang="0">
                  <a:pos x="188" y="120"/>
                </a:cxn>
                <a:cxn ang="0">
                  <a:pos x="243" y="88"/>
                </a:cxn>
                <a:cxn ang="0">
                  <a:pos x="243" y="16"/>
                </a:cxn>
                <a:cxn ang="0">
                  <a:pos x="303" y="0"/>
                </a:cxn>
                <a:cxn ang="0">
                  <a:pos x="339" y="62"/>
                </a:cxn>
                <a:cxn ang="0">
                  <a:pos x="372" y="60"/>
                </a:cxn>
                <a:cxn ang="0">
                  <a:pos x="372" y="121"/>
                </a:cxn>
                <a:cxn ang="0">
                  <a:pos x="375" y="117"/>
                </a:cxn>
                <a:cxn ang="0">
                  <a:pos x="404" y="105"/>
                </a:cxn>
                <a:cxn ang="0">
                  <a:pos x="433" y="117"/>
                </a:cxn>
                <a:cxn ang="0">
                  <a:pos x="445" y="145"/>
                </a:cxn>
                <a:cxn ang="0">
                  <a:pos x="433" y="174"/>
                </a:cxn>
                <a:cxn ang="0">
                  <a:pos x="404" y="186"/>
                </a:cxn>
                <a:cxn ang="0">
                  <a:pos x="375" y="174"/>
                </a:cxn>
                <a:cxn ang="0">
                  <a:pos x="372" y="170"/>
                </a:cxn>
                <a:cxn ang="0">
                  <a:pos x="372" y="215"/>
                </a:cxn>
              </a:cxnLst>
              <a:rect l="0" t="0" r="r" b="b"/>
              <a:pathLst>
                <a:path w="445" h="375">
                  <a:moveTo>
                    <a:pt x="372" y="215"/>
                  </a:moveTo>
                  <a:cubicBezTo>
                    <a:pt x="372" y="215"/>
                    <a:pt x="372" y="215"/>
                    <a:pt x="372" y="215"/>
                  </a:cubicBezTo>
                  <a:cubicBezTo>
                    <a:pt x="328" y="215"/>
                    <a:pt x="291" y="231"/>
                    <a:pt x="260" y="262"/>
                  </a:cubicBezTo>
                  <a:cubicBezTo>
                    <a:pt x="229" y="292"/>
                    <a:pt x="214" y="330"/>
                    <a:pt x="214" y="373"/>
                  </a:cubicBezTo>
                  <a:cubicBezTo>
                    <a:pt x="214" y="374"/>
                    <a:pt x="214" y="375"/>
                    <a:pt x="214" y="375"/>
                  </a:cubicBezTo>
                  <a:cubicBezTo>
                    <a:pt x="158" y="375"/>
                    <a:pt x="158" y="375"/>
                    <a:pt x="158" y="375"/>
                  </a:cubicBezTo>
                  <a:cubicBezTo>
                    <a:pt x="161" y="373"/>
                    <a:pt x="164" y="371"/>
                    <a:pt x="167" y="368"/>
                  </a:cubicBezTo>
                  <a:cubicBezTo>
                    <a:pt x="175" y="360"/>
                    <a:pt x="179" y="351"/>
                    <a:pt x="179" y="340"/>
                  </a:cubicBezTo>
                  <a:cubicBezTo>
                    <a:pt x="179" y="328"/>
                    <a:pt x="175" y="319"/>
                    <a:pt x="167" y="311"/>
                  </a:cubicBezTo>
                  <a:cubicBezTo>
                    <a:pt x="159" y="303"/>
                    <a:pt x="149" y="299"/>
                    <a:pt x="138" y="299"/>
                  </a:cubicBezTo>
                  <a:cubicBezTo>
                    <a:pt x="127" y="299"/>
                    <a:pt x="117" y="303"/>
                    <a:pt x="109" y="311"/>
                  </a:cubicBezTo>
                  <a:cubicBezTo>
                    <a:pt x="101" y="319"/>
                    <a:pt x="97" y="328"/>
                    <a:pt x="97" y="340"/>
                  </a:cubicBezTo>
                  <a:cubicBezTo>
                    <a:pt x="97" y="351"/>
                    <a:pt x="101" y="360"/>
                    <a:pt x="109" y="368"/>
                  </a:cubicBezTo>
                  <a:cubicBezTo>
                    <a:pt x="112" y="371"/>
                    <a:pt x="115" y="373"/>
                    <a:pt x="118" y="375"/>
                  </a:cubicBezTo>
                  <a:cubicBezTo>
                    <a:pt x="61" y="375"/>
                    <a:pt x="61" y="375"/>
                    <a:pt x="61" y="375"/>
                  </a:cubicBezTo>
                  <a:cubicBezTo>
                    <a:pt x="61" y="374"/>
                    <a:pt x="61" y="374"/>
                    <a:pt x="61" y="373"/>
                  </a:cubicBezTo>
                  <a:cubicBezTo>
                    <a:pt x="61" y="371"/>
                    <a:pt x="61" y="369"/>
                    <a:pt x="61" y="367"/>
                  </a:cubicBezTo>
                  <a:cubicBezTo>
                    <a:pt x="61" y="359"/>
                    <a:pt x="62" y="350"/>
                    <a:pt x="62" y="342"/>
                  </a:cubicBezTo>
                  <a:cubicBezTo>
                    <a:pt x="0" y="307"/>
                    <a:pt x="0" y="307"/>
                    <a:pt x="0" y="307"/>
                  </a:cubicBezTo>
                  <a:cubicBezTo>
                    <a:pt x="4" y="285"/>
                    <a:pt x="9" y="263"/>
                    <a:pt x="17" y="243"/>
                  </a:cubicBezTo>
                  <a:cubicBezTo>
                    <a:pt x="86" y="247"/>
                    <a:pt x="86" y="247"/>
                    <a:pt x="86" y="247"/>
                  </a:cubicBezTo>
                  <a:cubicBezTo>
                    <a:pt x="95" y="227"/>
                    <a:pt x="106" y="209"/>
                    <a:pt x="119" y="191"/>
                  </a:cubicBezTo>
                  <a:cubicBezTo>
                    <a:pt x="85" y="127"/>
                    <a:pt x="85" y="127"/>
                    <a:pt x="85" y="127"/>
                  </a:cubicBezTo>
                  <a:cubicBezTo>
                    <a:pt x="92" y="120"/>
                    <a:pt x="99" y="112"/>
                    <a:pt x="106" y="105"/>
                  </a:cubicBezTo>
                  <a:cubicBezTo>
                    <a:pt x="113" y="98"/>
                    <a:pt x="120" y="91"/>
                    <a:pt x="128" y="84"/>
                  </a:cubicBezTo>
                  <a:cubicBezTo>
                    <a:pt x="188" y="120"/>
                    <a:pt x="188" y="120"/>
                    <a:pt x="188" y="120"/>
                  </a:cubicBezTo>
                  <a:cubicBezTo>
                    <a:pt x="206" y="107"/>
                    <a:pt x="224" y="96"/>
                    <a:pt x="243" y="88"/>
                  </a:cubicBezTo>
                  <a:cubicBezTo>
                    <a:pt x="243" y="16"/>
                    <a:pt x="243" y="16"/>
                    <a:pt x="243" y="16"/>
                  </a:cubicBezTo>
                  <a:cubicBezTo>
                    <a:pt x="262" y="9"/>
                    <a:pt x="283" y="4"/>
                    <a:pt x="303" y="0"/>
                  </a:cubicBezTo>
                  <a:cubicBezTo>
                    <a:pt x="339" y="62"/>
                    <a:pt x="339" y="62"/>
                    <a:pt x="339" y="62"/>
                  </a:cubicBezTo>
                  <a:cubicBezTo>
                    <a:pt x="350" y="61"/>
                    <a:pt x="361" y="60"/>
                    <a:pt x="372" y="60"/>
                  </a:cubicBezTo>
                  <a:cubicBezTo>
                    <a:pt x="372" y="121"/>
                    <a:pt x="372" y="121"/>
                    <a:pt x="372" y="121"/>
                  </a:cubicBezTo>
                  <a:cubicBezTo>
                    <a:pt x="373" y="119"/>
                    <a:pt x="374" y="118"/>
                    <a:pt x="375" y="117"/>
                  </a:cubicBezTo>
                  <a:cubicBezTo>
                    <a:pt x="383" y="109"/>
                    <a:pt x="393" y="105"/>
                    <a:pt x="404" y="105"/>
                  </a:cubicBezTo>
                  <a:cubicBezTo>
                    <a:pt x="415" y="105"/>
                    <a:pt x="425" y="109"/>
                    <a:pt x="433" y="117"/>
                  </a:cubicBezTo>
                  <a:cubicBezTo>
                    <a:pt x="441" y="125"/>
                    <a:pt x="445" y="134"/>
                    <a:pt x="445" y="145"/>
                  </a:cubicBezTo>
                  <a:cubicBezTo>
                    <a:pt x="445" y="157"/>
                    <a:pt x="441" y="166"/>
                    <a:pt x="433" y="174"/>
                  </a:cubicBezTo>
                  <a:cubicBezTo>
                    <a:pt x="425" y="182"/>
                    <a:pt x="415" y="186"/>
                    <a:pt x="404" y="186"/>
                  </a:cubicBezTo>
                  <a:cubicBezTo>
                    <a:pt x="393" y="186"/>
                    <a:pt x="383" y="182"/>
                    <a:pt x="375" y="174"/>
                  </a:cubicBezTo>
                  <a:cubicBezTo>
                    <a:pt x="374" y="173"/>
                    <a:pt x="373" y="172"/>
                    <a:pt x="372" y="170"/>
                  </a:cubicBezTo>
                  <a:lnTo>
                    <a:pt x="372" y="215"/>
                  </a:lnTo>
                  <a:close/>
                </a:path>
              </a:pathLst>
            </a:custGeom>
            <a:solidFill>
              <a:schemeClr val="accent2"/>
            </a:solidFill>
            <a:ln w="19050">
              <a:solidFill>
                <a:schemeClr val="bg1"/>
              </a:solidFill>
              <a:round/>
              <a:headEnd/>
              <a:tailEnd/>
            </a:ln>
          </p:spPr>
          <p:txBody>
            <a:bodyPr anchor="ctr"/>
            <a:lstStyle/>
            <a:p>
              <a:pPr algn="ctr"/>
              <a:endParaRPr/>
            </a:p>
          </p:txBody>
        </p:sp>
        <p:sp>
          <p:nvSpPr>
            <p:cNvPr id="8" name="Freeform: Shape 4">
              <a:extLst>
                <a:ext uri="{FF2B5EF4-FFF2-40B4-BE49-F238E27FC236}">
                  <a16:creationId xmlns:a16="http://schemas.microsoft.com/office/drawing/2014/main" id="{EA0889F3-9C19-4C81-B89C-3B895099B88C}"/>
                </a:ext>
              </a:extLst>
            </p:cNvPr>
            <p:cNvSpPr>
              <a:spLocks/>
            </p:cNvSpPr>
            <p:nvPr/>
          </p:nvSpPr>
          <p:spPr bwMode="auto">
            <a:xfrm>
              <a:off x="6086701" y="1555501"/>
              <a:ext cx="2203787" cy="2633849"/>
            </a:xfrm>
            <a:custGeom>
              <a:avLst/>
              <a:gdLst/>
              <a:ahLst/>
              <a:cxnLst>
                <a:cxn ang="0">
                  <a:pos x="314" y="376"/>
                </a:cxn>
                <a:cxn ang="0">
                  <a:pos x="256" y="376"/>
                </a:cxn>
                <a:cxn ang="0">
                  <a:pos x="257" y="377"/>
                </a:cxn>
                <a:cxn ang="0">
                  <a:pos x="269" y="406"/>
                </a:cxn>
                <a:cxn ang="0">
                  <a:pos x="257" y="434"/>
                </a:cxn>
                <a:cxn ang="0">
                  <a:pos x="228" y="446"/>
                </a:cxn>
                <a:cxn ang="0">
                  <a:pos x="200" y="434"/>
                </a:cxn>
                <a:cxn ang="0">
                  <a:pos x="188" y="406"/>
                </a:cxn>
                <a:cxn ang="0">
                  <a:pos x="200" y="377"/>
                </a:cxn>
                <a:cxn ang="0">
                  <a:pos x="200" y="376"/>
                </a:cxn>
                <a:cxn ang="0">
                  <a:pos x="158" y="376"/>
                </a:cxn>
                <a:cxn ang="0">
                  <a:pos x="158" y="374"/>
                </a:cxn>
                <a:cxn ang="0">
                  <a:pos x="111" y="263"/>
                </a:cxn>
                <a:cxn ang="0">
                  <a:pos x="0" y="216"/>
                </a:cxn>
                <a:cxn ang="0">
                  <a:pos x="0" y="171"/>
                </a:cxn>
                <a:cxn ang="0">
                  <a:pos x="3" y="175"/>
                </a:cxn>
                <a:cxn ang="0">
                  <a:pos x="32" y="187"/>
                </a:cxn>
                <a:cxn ang="0">
                  <a:pos x="61" y="175"/>
                </a:cxn>
                <a:cxn ang="0">
                  <a:pos x="73" y="146"/>
                </a:cxn>
                <a:cxn ang="0">
                  <a:pos x="61" y="118"/>
                </a:cxn>
                <a:cxn ang="0">
                  <a:pos x="32" y="106"/>
                </a:cxn>
                <a:cxn ang="0">
                  <a:pos x="3" y="118"/>
                </a:cxn>
                <a:cxn ang="0">
                  <a:pos x="0" y="122"/>
                </a:cxn>
                <a:cxn ang="0">
                  <a:pos x="0" y="61"/>
                </a:cxn>
                <a:cxn ang="0">
                  <a:pos x="2" y="61"/>
                </a:cxn>
                <a:cxn ang="0">
                  <a:pos x="32" y="62"/>
                </a:cxn>
                <a:cxn ang="0">
                  <a:pos x="67" y="0"/>
                </a:cxn>
                <a:cxn ang="0">
                  <a:pos x="126" y="15"/>
                </a:cxn>
                <a:cxn ang="0">
                  <a:pos x="126" y="86"/>
                </a:cxn>
                <a:cxn ang="0">
                  <a:pos x="186" y="120"/>
                </a:cxn>
                <a:cxn ang="0">
                  <a:pos x="246" y="84"/>
                </a:cxn>
                <a:cxn ang="0">
                  <a:pos x="270" y="106"/>
                </a:cxn>
                <a:cxn ang="0">
                  <a:pos x="288" y="126"/>
                </a:cxn>
                <a:cxn ang="0">
                  <a:pos x="252" y="186"/>
                </a:cxn>
                <a:cxn ang="0">
                  <a:pos x="288" y="244"/>
                </a:cxn>
                <a:cxn ang="0">
                  <a:pos x="359" y="244"/>
                </a:cxn>
                <a:cxn ang="0">
                  <a:pos x="374" y="301"/>
                </a:cxn>
                <a:cxn ang="0">
                  <a:pos x="313" y="341"/>
                </a:cxn>
                <a:cxn ang="0">
                  <a:pos x="314" y="374"/>
                </a:cxn>
                <a:cxn ang="0">
                  <a:pos x="314" y="376"/>
                </a:cxn>
              </a:cxnLst>
              <a:rect l="0" t="0" r="r" b="b"/>
              <a:pathLst>
                <a:path w="374" h="446">
                  <a:moveTo>
                    <a:pt x="314" y="376"/>
                  </a:moveTo>
                  <a:cubicBezTo>
                    <a:pt x="256" y="376"/>
                    <a:pt x="256" y="376"/>
                    <a:pt x="256" y="376"/>
                  </a:cubicBezTo>
                  <a:cubicBezTo>
                    <a:pt x="256" y="376"/>
                    <a:pt x="257" y="377"/>
                    <a:pt x="257" y="377"/>
                  </a:cubicBezTo>
                  <a:cubicBezTo>
                    <a:pt x="265" y="385"/>
                    <a:pt x="269" y="395"/>
                    <a:pt x="269" y="406"/>
                  </a:cubicBezTo>
                  <a:cubicBezTo>
                    <a:pt x="269" y="417"/>
                    <a:pt x="265" y="427"/>
                    <a:pt x="257" y="434"/>
                  </a:cubicBezTo>
                  <a:cubicBezTo>
                    <a:pt x="249" y="442"/>
                    <a:pt x="240" y="446"/>
                    <a:pt x="228" y="446"/>
                  </a:cubicBezTo>
                  <a:cubicBezTo>
                    <a:pt x="217" y="446"/>
                    <a:pt x="208" y="442"/>
                    <a:pt x="200" y="434"/>
                  </a:cubicBezTo>
                  <a:cubicBezTo>
                    <a:pt x="192" y="427"/>
                    <a:pt x="188" y="417"/>
                    <a:pt x="188" y="406"/>
                  </a:cubicBezTo>
                  <a:cubicBezTo>
                    <a:pt x="188" y="395"/>
                    <a:pt x="192" y="385"/>
                    <a:pt x="200" y="377"/>
                  </a:cubicBezTo>
                  <a:cubicBezTo>
                    <a:pt x="200" y="377"/>
                    <a:pt x="200" y="376"/>
                    <a:pt x="200" y="376"/>
                  </a:cubicBezTo>
                  <a:cubicBezTo>
                    <a:pt x="158" y="376"/>
                    <a:pt x="158" y="376"/>
                    <a:pt x="158" y="376"/>
                  </a:cubicBezTo>
                  <a:cubicBezTo>
                    <a:pt x="158" y="376"/>
                    <a:pt x="158" y="375"/>
                    <a:pt x="158" y="374"/>
                  </a:cubicBezTo>
                  <a:cubicBezTo>
                    <a:pt x="158" y="331"/>
                    <a:pt x="142" y="293"/>
                    <a:pt x="111" y="263"/>
                  </a:cubicBezTo>
                  <a:cubicBezTo>
                    <a:pt x="81" y="232"/>
                    <a:pt x="43" y="216"/>
                    <a:pt x="0" y="216"/>
                  </a:cubicBezTo>
                  <a:cubicBezTo>
                    <a:pt x="0" y="171"/>
                    <a:pt x="0" y="171"/>
                    <a:pt x="0" y="171"/>
                  </a:cubicBezTo>
                  <a:cubicBezTo>
                    <a:pt x="1" y="173"/>
                    <a:pt x="2" y="174"/>
                    <a:pt x="3" y="175"/>
                  </a:cubicBezTo>
                  <a:cubicBezTo>
                    <a:pt x="11" y="183"/>
                    <a:pt x="21" y="187"/>
                    <a:pt x="32" y="187"/>
                  </a:cubicBezTo>
                  <a:cubicBezTo>
                    <a:pt x="43" y="187"/>
                    <a:pt x="53" y="183"/>
                    <a:pt x="61" y="175"/>
                  </a:cubicBezTo>
                  <a:cubicBezTo>
                    <a:pt x="69" y="167"/>
                    <a:pt x="73" y="158"/>
                    <a:pt x="73" y="146"/>
                  </a:cubicBezTo>
                  <a:cubicBezTo>
                    <a:pt x="73" y="135"/>
                    <a:pt x="69" y="126"/>
                    <a:pt x="61" y="118"/>
                  </a:cubicBezTo>
                  <a:cubicBezTo>
                    <a:pt x="53" y="110"/>
                    <a:pt x="43" y="106"/>
                    <a:pt x="32" y="106"/>
                  </a:cubicBezTo>
                  <a:cubicBezTo>
                    <a:pt x="21" y="106"/>
                    <a:pt x="11" y="110"/>
                    <a:pt x="3" y="118"/>
                  </a:cubicBezTo>
                  <a:cubicBezTo>
                    <a:pt x="2" y="119"/>
                    <a:pt x="1" y="120"/>
                    <a:pt x="0" y="122"/>
                  </a:cubicBezTo>
                  <a:cubicBezTo>
                    <a:pt x="0" y="61"/>
                    <a:pt x="0" y="61"/>
                    <a:pt x="0" y="61"/>
                  </a:cubicBezTo>
                  <a:cubicBezTo>
                    <a:pt x="1" y="61"/>
                    <a:pt x="1" y="61"/>
                    <a:pt x="2" y="61"/>
                  </a:cubicBezTo>
                  <a:cubicBezTo>
                    <a:pt x="12" y="61"/>
                    <a:pt x="22" y="61"/>
                    <a:pt x="32" y="62"/>
                  </a:cubicBezTo>
                  <a:cubicBezTo>
                    <a:pt x="67" y="0"/>
                    <a:pt x="67" y="0"/>
                    <a:pt x="67" y="0"/>
                  </a:cubicBezTo>
                  <a:cubicBezTo>
                    <a:pt x="87" y="4"/>
                    <a:pt x="107" y="8"/>
                    <a:pt x="126" y="15"/>
                  </a:cubicBezTo>
                  <a:cubicBezTo>
                    <a:pt x="126" y="86"/>
                    <a:pt x="126" y="86"/>
                    <a:pt x="126" y="86"/>
                  </a:cubicBezTo>
                  <a:cubicBezTo>
                    <a:pt x="147" y="95"/>
                    <a:pt x="167" y="106"/>
                    <a:pt x="186" y="120"/>
                  </a:cubicBezTo>
                  <a:cubicBezTo>
                    <a:pt x="246" y="84"/>
                    <a:pt x="246" y="84"/>
                    <a:pt x="246" y="84"/>
                  </a:cubicBezTo>
                  <a:cubicBezTo>
                    <a:pt x="254" y="91"/>
                    <a:pt x="262" y="98"/>
                    <a:pt x="270" y="106"/>
                  </a:cubicBezTo>
                  <a:cubicBezTo>
                    <a:pt x="276" y="113"/>
                    <a:pt x="282" y="119"/>
                    <a:pt x="288" y="126"/>
                  </a:cubicBezTo>
                  <a:cubicBezTo>
                    <a:pt x="252" y="186"/>
                    <a:pt x="252" y="186"/>
                    <a:pt x="252" y="186"/>
                  </a:cubicBezTo>
                  <a:cubicBezTo>
                    <a:pt x="266" y="204"/>
                    <a:pt x="278" y="224"/>
                    <a:pt x="288" y="244"/>
                  </a:cubicBezTo>
                  <a:cubicBezTo>
                    <a:pt x="359" y="244"/>
                    <a:pt x="359" y="244"/>
                    <a:pt x="359" y="244"/>
                  </a:cubicBezTo>
                  <a:cubicBezTo>
                    <a:pt x="365" y="263"/>
                    <a:pt x="370" y="282"/>
                    <a:pt x="374" y="301"/>
                  </a:cubicBezTo>
                  <a:cubicBezTo>
                    <a:pt x="313" y="341"/>
                    <a:pt x="313" y="341"/>
                    <a:pt x="313" y="341"/>
                  </a:cubicBezTo>
                  <a:cubicBezTo>
                    <a:pt x="314" y="352"/>
                    <a:pt x="314" y="363"/>
                    <a:pt x="314" y="374"/>
                  </a:cubicBezTo>
                  <a:cubicBezTo>
                    <a:pt x="314" y="375"/>
                    <a:pt x="314" y="375"/>
                    <a:pt x="314" y="376"/>
                  </a:cubicBezTo>
                  <a:close/>
                </a:path>
              </a:pathLst>
            </a:custGeom>
            <a:solidFill>
              <a:schemeClr val="accent3"/>
            </a:solidFill>
            <a:ln w="19050">
              <a:solidFill>
                <a:schemeClr val="bg1"/>
              </a:solidFill>
              <a:round/>
              <a:headEnd/>
              <a:tailEnd/>
            </a:ln>
          </p:spPr>
          <p:txBody>
            <a:bodyPr anchor="ctr"/>
            <a:lstStyle/>
            <a:p>
              <a:pPr algn="ctr"/>
              <a:endParaRPr/>
            </a:p>
          </p:txBody>
        </p:sp>
        <p:sp>
          <p:nvSpPr>
            <p:cNvPr id="9" name="Freeform: Shape 5">
              <a:extLst>
                <a:ext uri="{FF2B5EF4-FFF2-40B4-BE49-F238E27FC236}">
                  <a16:creationId xmlns:a16="http://schemas.microsoft.com/office/drawing/2014/main" id="{6AC6BBF1-5BF0-4CC9-A46B-DB89C9EAB5F5}"/>
                </a:ext>
              </a:extLst>
            </p:cNvPr>
            <p:cNvSpPr>
              <a:spLocks/>
            </p:cNvSpPr>
            <p:nvPr/>
          </p:nvSpPr>
          <p:spPr bwMode="auto">
            <a:xfrm>
              <a:off x="5649665" y="3775559"/>
              <a:ext cx="2647799" cy="2192163"/>
            </a:xfrm>
            <a:custGeom>
              <a:avLst/>
              <a:gdLst/>
              <a:ahLst/>
              <a:cxnLst>
                <a:cxn ang="0">
                  <a:pos x="74" y="156"/>
                </a:cxn>
                <a:cxn ang="0">
                  <a:pos x="185" y="110"/>
                </a:cxn>
                <a:cxn ang="0">
                  <a:pos x="232" y="0"/>
                </a:cxn>
                <a:cxn ang="0">
                  <a:pos x="274" y="0"/>
                </a:cxn>
                <a:cxn ang="0">
                  <a:pos x="274" y="1"/>
                </a:cxn>
                <a:cxn ang="0">
                  <a:pos x="262" y="30"/>
                </a:cxn>
                <a:cxn ang="0">
                  <a:pos x="274" y="58"/>
                </a:cxn>
                <a:cxn ang="0">
                  <a:pos x="302" y="70"/>
                </a:cxn>
                <a:cxn ang="0">
                  <a:pos x="331" y="58"/>
                </a:cxn>
                <a:cxn ang="0">
                  <a:pos x="343" y="30"/>
                </a:cxn>
                <a:cxn ang="0">
                  <a:pos x="331" y="1"/>
                </a:cxn>
                <a:cxn ang="0">
                  <a:pos x="330" y="0"/>
                </a:cxn>
                <a:cxn ang="0">
                  <a:pos x="388" y="0"/>
                </a:cxn>
                <a:cxn ang="0">
                  <a:pos x="387" y="32"/>
                </a:cxn>
                <a:cxn ang="0">
                  <a:pos x="449" y="66"/>
                </a:cxn>
                <a:cxn ang="0">
                  <a:pos x="435" y="121"/>
                </a:cxn>
                <a:cxn ang="0">
                  <a:pos x="362" y="125"/>
                </a:cxn>
                <a:cxn ang="0">
                  <a:pos x="328" y="183"/>
                </a:cxn>
                <a:cxn ang="0">
                  <a:pos x="365" y="243"/>
                </a:cxn>
                <a:cxn ang="0">
                  <a:pos x="344" y="266"/>
                </a:cxn>
                <a:cxn ang="0">
                  <a:pos x="321" y="287"/>
                </a:cxn>
                <a:cxn ang="0">
                  <a:pos x="260" y="251"/>
                </a:cxn>
                <a:cxn ang="0">
                  <a:pos x="202" y="285"/>
                </a:cxn>
                <a:cxn ang="0">
                  <a:pos x="202" y="356"/>
                </a:cxn>
                <a:cxn ang="0">
                  <a:pos x="144" y="371"/>
                </a:cxn>
                <a:cxn ang="0">
                  <a:pos x="108" y="309"/>
                </a:cxn>
                <a:cxn ang="0">
                  <a:pos x="76" y="311"/>
                </a:cxn>
                <a:cxn ang="0">
                  <a:pos x="74" y="311"/>
                </a:cxn>
                <a:cxn ang="0">
                  <a:pos x="74" y="248"/>
                </a:cxn>
                <a:cxn ang="0">
                  <a:pos x="69" y="254"/>
                </a:cxn>
                <a:cxn ang="0">
                  <a:pos x="40" y="266"/>
                </a:cxn>
                <a:cxn ang="0">
                  <a:pos x="11" y="254"/>
                </a:cxn>
                <a:cxn ang="0">
                  <a:pos x="0" y="226"/>
                </a:cxn>
                <a:cxn ang="0">
                  <a:pos x="11" y="197"/>
                </a:cxn>
                <a:cxn ang="0">
                  <a:pos x="40" y="185"/>
                </a:cxn>
                <a:cxn ang="0">
                  <a:pos x="69" y="197"/>
                </a:cxn>
                <a:cxn ang="0">
                  <a:pos x="74" y="203"/>
                </a:cxn>
                <a:cxn ang="0">
                  <a:pos x="74" y="156"/>
                </a:cxn>
              </a:cxnLst>
              <a:rect l="0" t="0" r="r" b="b"/>
              <a:pathLst>
                <a:path w="449" h="371">
                  <a:moveTo>
                    <a:pt x="74" y="156"/>
                  </a:moveTo>
                  <a:cubicBezTo>
                    <a:pt x="117" y="156"/>
                    <a:pt x="155" y="141"/>
                    <a:pt x="185" y="110"/>
                  </a:cubicBezTo>
                  <a:cubicBezTo>
                    <a:pt x="216" y="80"/>
                    <a:pt x="231" y="43"/>
                    <a:pt x="232" y="0"/>
                  </a:cubicBezTo>
                  <a:cubicBezTo>
                    <a:pt x="274" y="0"/>
                    <a:pt x="274" y="0"/>
                    <a:pt x="274" y="0"/>
                  </a:cubicBezTo>
                  <a:cubicBezTo>
                    <a:pt x="274" y="0"/>
                    <a:pt x="274" y="1"/>
                    <a:pt x="274" y="1"/>
                  </a:cubicBezTo>
                  <a:cubicBezTo>
                    <a:pt x="266" y="9"/>
                    <a:pt x="262" y="19"/>
                    <a:pt x="262" y="30"/>
                  </a:cubicBezTo>
                  <a:cubicBezTo>
                    <a:pt x="262" y="41"/>
                    <a:pt x="266" y="51"/>
                    <a:pt x="274" y="58"/>
                  </a:cubicBezTo>
                  <a:cubicBezTo>
                    <a:pt x="282" y="66"/>
                    <a:pt x="291" y="70"/>
                    <a:pt x="302" y="70"/>
                  </a:cubicBezTo>
                  <a:cubicBezTo>
                    <a:pt x="314" y="70"/>
                    <a:pt x="323" y="66"/>
                    <a:pt x="331" y="58"/>
                  </a:cubicBezTo>
                  <a:cubicBezTo>
                    <a:pt x="339" y="51"/>
                    <a:pt x="343" y="41"/>
                    <a:pt x="343" y="30"/>
                  </a:cubicBezTo>
                  <a:cubicBezTo>
                    <a:pt x="343" y="19"/>
                    <a:pt x="339" y="9"/>
                    <a:pt x="331" y="1"/>
                  </a:cubicBezTo>
                  <a:cubicBezTo>
                    <a:pt x="331" y="1"/>
                    <a:pt x="330" y="0"/>
                    <a:pt x="330" y="0"/>
                  </a:cubicBezTo>
                  <a:cubicBezTo>
                    <a:pt x="388" y="0"/>
                    <a:pt x="388" y="0"/>
                    <a:pt x="388" y="0"/>
                  </a:cubicBezTo>
                  <a:cubicBezTo>
                    <a:pt x="388" y="11"/>
                    <a:pt x="388" y="22"/>
                    <a:pt x="387" y="32"/>
                  </a:cubicBezTo>
                  <a:cubicBezTo>
                    <a:pt x="449" y="66"/>
                    <a:pt x="449" y="66"/>
                    <a:pt x="449" y="66"/>
                  </a:cubicBezTo>
                  <a:cubicBezTo>
                    <a:pt x="446" y="85"/>
                    <a:pt x="441" y="103"/>
                    <a:pt x="435" y="121"/>
                  </a:cubicBezTo>
                  <a:cubicBezTo>
                    <a:pt x="362" y="125"/>
                    <a:pt x="362" y="125"/>
                    <a:pt x="362" y="125"/>
                  </a:cubicBezTo>
                  <a:cubicBezTo>
                    <a:pt x="353" y="145"/>
                    <a:pt x="342" y="164"/>
                    <a:pt x="328" y="183"/>
                  </a:cubicBezTo>
                  <a:cubicBezTo>
                    <a:pt x="365" y="243"/>
                    <a:pt x="365" y="243"/>
                    <a:pt x="365" y="243"/>
                  </a:cubicBezTo>
                  <a:cubicBezTo>
                    <a:pt x="358" y="251"/>
                    <a:pt x="351" y="258"/>
                    <a:pt x="344" y="266"/>
                  </a:cubicBezTo>
                  <a:cubicBezTo>
                    <a:pt x="336" y="273"/>
                    <a:pt x="329" y="280"/>
                    <a:pt x="321" y="287"/>
                  </a:cubicBezTo>
                  <a:cubicBezTo>
                    <a:pt x="260" y="251"/>
                    <a:pt x="260" y="251"/>
                    <a:pt x="260" y="251"/>
                  </a:cubicBezTo>
                  <a:cubicBezTo>
                    <a:pt x="241" y="265"/>
                    <a:pt x="222" y="276"/>
                    <a:pt x="202" y="285"/>
                  </a:cubicBezTo>
                  <a:cubicBezTo>
                    <a:pt x="202" y="356"/>
                    <a:pt x="202" y="356"/>
                    <a:pt x="202" y="356"/>
                  </a:cubicBezTo>
                  <a:cubicBezTo>
                    <a:pt x="183" y="363"/>
                    <a:pt x="164" y="368"/>
                    <a:pt x="144" y="371"/>
                  </a:cubicBezTo>
                  <a:cubicBezTo>
                    <a:pt x="108" y="309"/>
                    <a:pt x="108" y="309"/>
                    <a:pt x="108" y="309"/>
                  </a:cubicBezTo>
                  <a:cubicBezTo>
                    <a:pt x="97" y="310"/>
                    <a:pt x="86" y="311"/>
                    <a:pt x="76" y="311"/>
                  </a:cubicBezTo>
                  <a:cubicBezTo>
                    <a:pt x="75" y="311"/>
                    <a:pt x="75" y="311"/>
                    <a:pt x="74" y="311"/>
                  </a:cubicBezTo>
                  <a:cubicBezTo>
                    <a:pt x="74" y="248"/>
                    <a:pt x="74" y="248"/>
                    <a:pt x="74" y="248"/>
                  </a:cubicBezTo>
                  <a:cubicBezTo>
                    <a:pt x="73" y="250"/>
                    <a:pt x="71" y="252"/>
                    <a:pt x="69" y="254"/>
                  </a:cubicBezTo>
                  <a:cubicBezTo>
                    <a:pt x="61" y="262"/>
                    <a:pt x="51" y="266"/>
                    <a:pt x="40" y="266"/>
                  </a:cubicBezTo>
                  <a:cubicBezTo>
                    <a:pt x="29" y="266"/>
                    <a:pt x="19" y="262"/>
                    <a:pt x="11" y="254"/>
                  </a:cubicBezTo>
                  <a:cubicBezTo>
                    <a:pt x="4" y="247"/>
                    <a:pt x="0" y="237"/>
                    <a:pt x="0" y="226"/>
                  </a:cubicBezTo>
                  <a:cubicBezTo>
                    <a:pt x="0" y="215"/>
                    <a:pt x="4" y="205"/>
                    <a:pt x="11" y="197"/>
                  </a:cubicBezTo>
                  <a:cubicBezTo>
                    <a:pt x="19" y="189"/>
                    <a:pt x="29" y="185"/>
                    <a:pt x="40" y="185"/>
                  </a:cubicBezTo>
                  <a:cubicBezTo>
                    <a:pt x="51" y="185"/>
                    <a:pt x="61" y="189"/>
                    <a:pt x="69" y="197"/>
                  </a:cubicBezTo>
                  <a:cubicBezTo>
                    <a:pt x="71" y="199"/>
                    <a:pt x="73" y="201"/>
                    <a:pt x="74" y="203"/>
                  </a:cubicBezTo>
                  <a:lnTo>
                    <a:pt x="74" y="156"/>
                  </a:lnTo>
                  <a:close/>
                </a:path>
              </a:pathLst>
            </a:custGeom>
            <a:solidFill>
              <a:schemeClr val="accent6"/>
            </a:solidFill>
            <a:ln w="19050">
              <a:solidFill>
                <a:schemeClr val="bg1"/>
              </a:solidFill>
              <a:round/>
              <a:headEnd/>
              <a:tailEnd/>
            </a:ln>
          </p:spPr>
          <p:txBody>
            <a:bodyPr anchor="ctr"/>
            <a:lstStyle/>
            <a:p>
              <a:pPr algn="ctr"/>
              <a:endParaRPr/>
            </a:p>
          </p:txBody>
        </p:sp>
        <p:sp>
          <p:nvSpPr>
            <p:cNvPr id="10" name="Freeform: Shape 6">
              <a:extLst>
                <a:ext uri="{FF2B5EF4-FFF2-40B4-BE49-F238E27FC236}">
                  <a16:creationId xmlns:a16="http://schemas.microsoft.com/office/drawing/2014/main" id="{F0D2D66A-47FA-4103-92BA-50C6C7193CD5}"/>
                </a:ext>
              </a:extLst>
            </p:cNvPr>
            <p:cNvSpPr>
              <a:spLocks/>
            </p:cNvSpPr>
            <p:nvPr/>
          </p:nvSpPr>
          <p:spPr bwMode="auto">
            <a:xfrm>
              <a:off x="3894541" y="3326898"/>
              <a:ext cx="2192164" cy="2633849"/>
            </a:xfrm>
            <a:custGeom>
              <a:avLst/>
              <a:gdLst/>
              <a:ahLst/>
              <a:cxnLst>
                <a:cxn ang="0">
                  <a:pos x="372" y="232"/>
                </a:cxn>
                <a:cxn ang="0">
                  <a:pos x="372" y="279"/>
                </a:cxn>
                <a:cxn ang="0">
                  <a:pos x="367" y="273"/>
                </a:cxn>
                <a:cxn ang="0">
                  <a:pos x="338" y="261"/>
                </a:cxn>
                <a:cxn ang="0">
                  <a:pos x="309" y="273"/>
                </a:cxn>
                <a:cxn ang="0">
                  <a:pos x="298" y="302"/>
                </a:cxn>
                <a:cxn ang="0">
                  <a:pos x="309" y="330"/>
                </a:cxn>
                <a:cxn ang="0">
                  <a:pos x="338" y="342"/>
                </a:cxn>
                <a:cxn ang="0">
                  <a:pos x="367" y="330"/>
                </a:cxn>
                <a:cxn ang="0">
                  <a:pos x="372" y="324"/>
                </a:cxn>
                <a:cxn ang="0">
                  <a:pos x="372" y="387"/>
                </a:cxn>
                <a:cxn ang="0">
                  <a:pos x="340" y="385"/>
                </a:cxn>
                <a:cxn ang="0">
                  <a:pos x="302" y="446"/>
                </a:cxn>
                <a:cxn ang="0">
                  <a:pos x="242" y="430"/>
                </a:cxn>
                <a:cxn ang="0">
                  <a:pos x="247" y="361"/>
                </a:cxn>
                <a:cxn ang="0">
                  <a:pos x="184" y="323"/>
                </a:cxn>
                <a:cxn ang="0">
                  <a:pos x="129" y="363"/>
                </a:cxn>
                <a:cxn ang="0">
                  <a:pos x="106" y="342"/>
                </a:cxn>
                <a:cxn ang="0">
                  <a:pos x="82" y="316"/>
                </a:cxn>
                <a:cxn ang="0">
                  <a:pos x="118" y="254"/>
                </a:cxn>
                <a:cxn ang="0">
                  <a:pos x="86" y="199"/>
                </a:cxn>
                <a:cxn ang="0">
                  <a:pos x="15" y="199"/>
                </a:cxn>
                <a:cxn ang="0">
                  <a:pos x="0" y="141"/>
                </a:cxn>
                <a:cxn ang="0">
                  <a:pos x="62" y="104"/>
                </a:cxn>
                <a:cxn ang="0">
                  <a:pos x="61" y="84"/>
                </a:cxn>
                <a:cxn ang="0">
                  <a:pos x="61" y="76"/>
                </a:cxn>
                <a:cxn ang="0">
                  <a:pos x="118" y="76"/>
                </a:cxn>
                <a:cxn ang="0">
                  <a:pos x="109" y="69"/>
                </a:cxn>
                <a:cxn ang="0">
                  <a:pos x="97" y="41"/>
                </a:cxn>
                <a:cxn ang="0">
                  <a:pos x="109" y="12"/>
                </a:cxn>
                <a:cxn ang="0">
                  <a:pos x="138" y="0"/>
                </a:cxn>
                <a:cxn ang="0">
                  <a:pos x="167" y="12"/>
                </a:cxn>
                <a:cxn ang="0">
                  <a:pos x="179" y="41"/>
                </a:cxn>
                <a:cxn ang="0">
                  <a:pos x="167" y="69"/>
                </a:cxn>
                <a:cxn ang="0">
                  <a:pos x="158" y="76"/>
                </a:cxn>
                <a:cxn ang="0">
                  <a:pos x="214" y="76"/>
                </a:cxn>
                <a:cxn ang="0">
                  <a:pos x="260" y="186"/>
                </a:cxn>
                <a:cxn ang="0">
                  <a:pos x="372" y="232"/>
                </a:cxn>
                <a:cxn ang="0">
                  <a:pos x="372" y="232"/>
                </a:cxn>
              </a:cxnLst>
              <a:rect l="0" t="0" r="r" b="b"/>
              <a:pathLst>
                <a:path w="372" h="446">
                  <a:moveTo>
                    <a:pt x="372" y="232"/>
                  </a:moveTo>
                  <a:cubicBezTo>
                    <a:pt x="372" y="279"/>
                    <a:pt x="372" y="279"/>
                    <a:pt x="372" y="279"/>
                  </a:cubicBezTo>
                  <a:cubicBezTo>
                    <a:pt x="371" y="277"/>
                    <a:pt x="369" y="275"/>
                    <a:pt x="367" y="273"/>
                  </a:cubicBezTo>
                  <a:cubicBezTo>
                    <a:pt x="359" y="265"/>
                    <a:pt x="349" y="261"/>
                    <a:pt x="338" y="261"/>
                  </a:cubicBezTo>
                  <a:cubicBezTo>
                    <a:pt x="327" y="261"/>
                    <a:pt x="317" y="265"/>
                    <a:pt x="309" y="273"/>
                  </a:cubicBezTo>
                  <a:cubicBezTo>
                    <a:pt x="302" y="281"/>
                    <a:pt x="298" y="291"/>
                    <a:pt x="298" y="302"/>
                  </a:cubicBezTo>
                  <a:cubicBezTo>
                    <a:pt x="298" y="313"/>
                    <a:pt x="302" y="323"/>
                    <a:pt x="309" y="330"/>
                  </a:cubicBezTo>
                  <a:cubicBezTo>
                    <a:pt x="317" y="338"/>
                    <a:pt x="327" y="342"/>
                    <a:pt x="338" y="342"/>
                  </a:cubicBezTo>
                  <a:cubicBezTo>
                    <a:pt x="349" y="342"/>
                    <a:pt x="359" y="338"/>
                    <a:pt x="367" y="330"/>
                  </a:cubicBezTo>
                  <a:cubicBezTo>
                    <a:pt x="369" y="328"/>
                    <a:pt x="371" y="326"/>
                    <a:pt x="372" y="324"/>
                  </a:cubicBezTo>
                  <a:cubicBezTo>
                    <a:pt x="372" y="387"/>
                    <a:pt x="372" y="387"/>
                    <a:pt x="372" y="387"/>
                  </a:cubicBezTo>
                  <a:cubicBezTo>
                    <a:pt x="361" y="387"/>
                    <a:pt x="351" y="386"/>
                    <a:pt x="340" y="385"/>
                  </a:cubicBezTo>
                  <a:cubicBezTo>
                    <a:pt x="302" y="446"/>
                    <a:pt x="302" y="446"/>
                    <a:pt x="302" y="446"/>
                  </a:cubicBezTo>
                  <a:cubicBezTo>
                    <a:pt x="281" y="443"/>
                    <a:pt x="261" y="437"/>
                    <a:pt x="242" y="430"/>
                  </a:cubicBezTo>
                  <a:cubicBezTo>
                    <a:pt x="247" y="361"/>
                    <a:pt x="247" y="361"/>
                    <a:pt x="247" y="361"/>
                  </a:cubicBezTo>
                  <a:cubicBezTo>
                    <a:pt x="225" y="351"/>
                    <a:pt x="204" y="338"/>
                    <a:pt x="184" y="323"/>
                  </a:cubicBezTo>
                  <a:cubicBezTo>
                    <a:pt x="129" y="363"/>
                    <a:pt x="129" y="363"/>
                    <a:pt x="129" y="363"/>
                  </a:cubicBezTo>
                  <a:cubicBezTo>
                    <a:pt x="121" y="356"/>
                    <a:pt x="113" y="349"/>
                    <a:pt x="106" y="342"/>
                  </a:cubicBezTo>
                  <a:cubicBezTo>
                    <a:pt x="97" y="333"/>
                    <a:pt x="89" y="325"/>
                    <a:pt x="82" y="316"/>
                  </a:cubicBezTo>
                  <a:cubicBezTo>
                    <a:pt x="118" y="254"/>
                    <a:pt x="118" y="254"/>
                    <a:pt x="118" y="254"/>
                  </a:cubicBezTo>
                  <a:cubicBezTo>
                    <a:pt x="105" y="237"/>
                    <a:pt x="95" y="219"/>
                    <a:pt x="86" y="199"/>
                  </a:cubicBezTo>
                  <a:cubicBezTo>
                    <a:pt x="15" y="199"/>
                    <a:pt x="15" y="199"/>
                    <a:pt x="15" y="199"/>
                  </a:cubicBezTo>
                  <a:cubicBezTo>
                    <a:pt x="8" y="180"/>
                    <a:pt x="4" y="161"/>
                    <a:pt x="0" y="141"/>
                  </a:cubicBezTo>
                  <a:cubicBezTo>
                    <a:pt x="62" y="104"/>
                    <a:pt x="62" y="104"/>
                    <a:pt x="62" y="104"/>
                  </a:cubicBezTo>
                  <a:cubicBezTo>
                    <a:pt x="62" y="98"/>
                    <a:pt x="61" y="91"/>
                    <a:pt x="61" y="84"/>
                  </a:cubicBezTo>
                  <a:cubicBezTo>
                    <a:pt x="61" y="82"/>
                    <a:pt x="61" y="79"/>
                    <a:pt x="61" y="76"/>
                  </a:cubicBezTo>
                  <a:cubicBezTo>
                    <a:pt x="118" y="76"/>
                    <a:pt x="118" y="76"/>
                    <a:pt x="118" y="76"/>
                  </a:cubicBezTo>
                  <a:cubicBezTo>
                    <a:pt x="115" y="74"/>
                    <a:pt x="112" y="72"/>
                    <a:pt x="109" y="69"/>
                  </a:cubicBezTo>
                  <a:cubicBezTo>
                    <a:pt x="101" y="61"/>
                    <a:pt x="97" y="52"/>
                    <a:pt x="97" y="41"/>
                  </a:cubicBezTo>
                  <a:cubicBezTo>
                    <a:pt x="97" y="29"/>
                    <a:pt x="101" y="20"/>
                    <a:pt x="109" y="12"/>
                  </a:cubicBezTo>
                  <a:cubicBezTo>
                    <a:pt x="117" y="4"/>
                    <a:pt x="127" y="0"/>
                    <a:pt x="138" y="0"/>
                  </a:cubicBezTo>
                  <a:cubicBezTo>
                    <a:pt x="149" y="0"/>
                    <a:pt x="159" y="4"/>
                    <a:pt x="167" y="12"/>
                  </a:cubicBezTo>
                  <a:cubicBezTo>
                    <a:pt x="175" y="20"/>
                    <a:pt x="179" y="29"/>
                    <a:pt x="179" y="41"/>
                  </a:cubicBezTo>
                  <a:cubicBezTo>
                    <a:pt x="179" y="52"/>
                    <a:pt x="175" y="61"/>
                    <a:pt x="167" y="69"/>
                  </a:cubicBezTo>
                  <a:cubicBezTo>
                    <a:pt x="164" y="72"/>
                    <a:pt x="161" y="74"/>
                    <a:pt x="158" y="76"/>
                  </a:cubicBezTo>
                  <a:cubicBezTo>
                    <a:pt x="214" y="76"/>
                    <a:pt x="214" y="76"/>
                    <a:pt x="214" y="76"/>
                  </a:cubicBezTo>
                  <a:cubicBezTo>
                    <a:pt x="214" y="119"/>
                    <a:pt x="229" y="156"/>
                    <a:pt x="260" y="186"/>
                  </a:cubicBezTo>
                  <a:cubicBezTo>
                    <a:pt x="291" y="217"/>
                    <a:pt x="328" y="232"/>
                    <a:pt x="372" y="232"/>
                  </a:cubicBezTo>
                  <a:cubicBezTo>
                    <a:pt x="372" y="232"/>
                    <a:pt x="372" y="232"/>
                    <a:pt x="372" y="232"/>
                  </a:cubicBezTo>
                  <a:close/>
                </a:path>
              </a:pathLst>
            </a:custGeom>
            <a:solidFill>
              <a:schemeClr val="accent1"/>
            </a:solidFill>
            <a:ln w="19050">
              <a:solidFill>
                <a:schemeClr val="bg1"/>
              </a:solidFill>
              <a:round/>
              <a:headEnd/>
              <a:tailEnd/>
            </a:ln>
          </p:spPr>
          <p:txBody>
            <a:bodyPr anchor="ctr"/>
            <a:lstStyle/>
            <a:p>
              <a:pPr algn="ctr"/>
              <a:endParaRPr/>
            </a:p>
          </p:txBody>
        </p:sp>
        <p:sp>
          <p:nvSpPr>
            <p:cNvPr id="11" name="Freeform: Shape 19">
              <a:extLst>
                <a:ext uri="{FF2B5EF4-FFF2-40B4-BE49-F238E27FC236}">
                  <a16:creationId xmlns:a16="http://schemas.microsoft.com/office/drawing/2014/main" id="{19C6539A-5503-4D91-8270-D0E857ED7C82}"/>
                </a:ext>
              </a:extLst>
            </p:cNvPr>
            <p:cNvSpPr>
              <a:spLocks/>
            </p:cNvSpPr>
            <p:nvPr/>
          </p:nvSpPr>
          <p:spPr bwMode="auto">
            <a:xfrm>
              <a:off x="4790242" y="2507289"/>
              <a:ext cx="436849" cy="534327"/>
            </a:xfrm>
            <a:custGeom>
              <a:avLst/>
              <a:gdLst/>
              <a:ahLst/>
              <a:cxnLst>
                <a:cxn ang="0">
                  <a:pos x="53" y="58"/>
                </a:cxn>
                <a:cxn ang="0">
                  <a:pos x="36" y="58"/>
                </a:cxn>
                <a:cxn ang="0">
                  <a:pos x="36" y="65"/>
                </a:cxn>
                <a:cxn ang="0">
                  <a:pos x="34" y="68"/>
                </a:cxn>
                <a:cxn ang="0">
                  <a:pos x="22" y="68"/>
                </a:cxn>
                <a:cxn ang="0">
                  <a:pos x="20" y="65"/>
                </a:cxn>
                <a:cxn ang="0">
                  <a:pos x="20" y="58"/>
                </a:cxn>
                <a:cxn ang="0">
                  <a:pos x="2" y="58"/>
                </a:cxn>
                <a:cxn ang="0">
                  <a:pos x="0" y="56"/>
                </a:cxn>
                <a:cxn ang="0">
                  <a:pos x="1" y="54"/>
                </a:cxn>
                <a:cxn ang="0">
                  <a:pos x="16" y="39"/>
                </a:cxn>
                <a:cxn ang="0">
                  <a:pos x="7" y="39"/>
                </a:cxn>
                <a:cxn ang="0">
                  <a:pos x="5" y="36"/>
                </a:cxn>
                <a:cxn ang="0">
                  <a:pos x="6" y="34"/>
                </a:cxn>
                <a:cxn ang="0">
                  <a:pos x="21" y="19"/>
                </a:cxn>
                <a:cxn ang="0">
                  <a:pos x="13" y="19"/>
                </a:cxn>
                <a:cxn ang="0">
                  <a:pos x="11" y="17"/>
                </a:cxn>
                <a:cxn ang="0">
                  <a:pos x="12" y="15"/>
                </a:cxn>
                <a:cxn ang="0">
                  <a:pos x="26" y="0"/>
                </a:cxn>
                <a:cxn ang="0">
                  <a:pos x="28" y="0"/>
                </a:cxn>
                <a:cxn ang="0">
                  <a:pos x="30" y="0"/>
                </a:cxn>
                <a:cxn ang="0">
                  <a:pos x="44" y="15"/>
                </a:cxn>
                <a:cxn ang="0">
                  <a:pos x="45" y="17"/>
                </a:cxn>
                <a:cxn ang="0">
                  <a:pos x="42" y="19"/>
                </a:cxn>
                <a:cxn ang="0">
                  <a:pos x="35" y="19"/>
                </a:cxn>
                <a:cxn ang="0">
                  <a:pos x="50" y="34"/>
                </a:cxn>
                <a:cxn ang="0">
                  <a:pos x="51" y="36"/>
                </a:cxn>
                <a:cxn ang="0">
                  <a:pos x="49" y="39"/>
                </a:cxn>
                <a:cxn ang="0">
                  <a:pos x="40" y="39"/>
                </a:cxn>
                <a:cxn ang="0">
                  <a:pos x="55" y="54"/>
                </a:cxn>
                <a:cxn ang="0">
                  <a:pos x="56" y="56"/>
                </a:cxn>
                <a:cxn ang="0">
                  <a:pos x="53" y="58"/>
                </a:cxn>
              </a:cxnLst>
              <a:rect l="0" t="0" r="r" b="b"/>
              <a:pathLst>
                <a:path w="56" h="68">
                  <a:moveTo>
                    <a:pt x="53" y="58"/>
                  </a:moveTo>
                  <a:cubicBezTo>
                    <a:pt x="36" y="58"/>
                    <a:pt x="36" y="58"/>
                    <a:pt x="36" y="58"/>
                  </a:cubicBezTo>
                  <a:cubicBezTo>
                    <a:pt x="36" y="60"/>
                    <a:pt x="36" y="63"/>
                    <a:pt x="36" y="65"/>
                  </a:cubicBezTo>
                  <a:cubicBezTo>
                    <a:pt x="36" y="67"/>
                    <a:pt x="35" y="68"/>
                    <a:pt x="34" y="68"/>
                  </a:cubicBezTo>
                  <a:cubicBezTo>
                    <a:pt x="22" y="68"/>
                    <a:pt x="22" y="68"/>
                    <a:pt x="22" y="68"/>
                  </a:cubicBezTo>
                  <a:cubicBezTo>
                    <a:pt x="21" y="68"/>
                    <a:pt x="20" y="67"/>
                    <a:pt x="20" y="65"/>
                  </a:cubicBezTo>
                  <a:cubicBezTo>
                    <a:pt x="20" y="63"/>
                    <a:pt x="20" y="60"/>
                    <a:pt x="20" y="58"/>
                  </a:cubicBezTo>
                  <a:cubicBezTo>
                    <a:pt x="2" y="58"/>
                    <a:pt x="2" y="58"/>
                    <a:pt x="2" y="58"/>
                  </a:cubicBezTo>
                  <a:cubicBezTo>
                    <a:pt x="1" y="58"/>
                    <a:pt x="0" y="57"/>
                    <a:pt x="0" y="56"/>
                  </a:cubicBezTo>
                  <a:cubicBezTo>
                    <a:pt x="0" y="55"/>
                    <a:pt x="0" y="54"/>
                    <a:pt x="1" y="54"/>
                  </a:cubicBezTo>
                  <a:cubicBezTo>
                    <a:pt x="16" y="39"/>
                    <a:pt x="16" y="39"/>
                    <a:pt x="16" y="39"/>
                  </a:cubicBezTo>
                  <a:cubicBezTo>
                    <a:pt x="7" y="39"/>
                    <a:pt x="7" y="39"/>
                    <a:pt x="7" y="39"/>
                  </a:cubicBezTo>
                  <a:cubicBezTo>
                    <a:pt x="6" y="39"/>
                    <a:pt x="5" y="37"/>
                    <a:pt x="5" y="36"/>
                  </a:cubicBezTo>
                  <a:cubicBezTo>
                    <a:pt x="5" y="35"/>
                    <a:pt x="5" y="35"/>
                    <a:pt x="6" y="34"/>
                  </a:cubicBezTo>
                  <a:cubicBezTo>
                    <a:pt x="21" y="19"/>
                    <a:pt x="21" y="19"/>
                    <a:pt x="21" y="19"/>
                  </a:cubicBezTo>
                  <a:cubicBezTo>
                    <a:pt x="13" y="19"/>
                    <a:pt x="13" y="19"/>
                    <a:pt x="13" y="19"/>
                  </a:cubicBezTo>
                  <a:cubicBezTo>
                    <a:pt x="12" y="19"/>
                    <a:pt x="11" y="18"/>
                    <a:pt x="11" y="17"/>
                  </a:cubicBezTo>
                  <a:cubicBezTo>
                    <a:pt x="11" y="16"/>
                    <a:pt x="11" y="15"/>
                    <a:pt x="12" y="15"/>
                  </a:cubicBezTo>
                  <a:cubicBezTo>
                    <a:pt x="26" y="0"/>
                    <a:pt x="26" y="0"/>
                    <a:pt x="26" y="0"/>
                  </a:cubicBezTo>
                  <a:cubicBezTo>
                    <a:pt x="27" y="0"/>
                    <a:pt x="27" y="0"/>
                    <a:pt x="28" y="0"/>
                  </a:cubicBezTo>
                  <a:cubicBezTo>
                    <a:pt x="29" y="0"/>
                    <a:pt x="29" y="0"/>
                    <a:pt x="30" y="0"/>
                  </a:cubicBezTo>
                  <a:cubicBezTo>
                    <a:pt x="44" y="15"/>
                    <a:pt x="44" y="15"/>
                    <a:pt x="44" y="15"/>
                  </a:cubicBezTo>
                  <a:cubicBezTo>
                    <a:pt x="45" y="15"/>
                    <a:pt x="45" y="16"/>
                    <a:pt x="45" y="17"/>
                  </a:cubicBezTo>
                  <a:cubicBezTo>
                    <a:pt x="45" y="18"/>
                    <a:pt x="44" y="19"/>
                    <a:pt x="42" y="19"/>
                  </a:cubicBezTo>
                  <a:cubicBezTo>
                    <a:pt x="35" y="19"/>
                    <a:pt x="35" y="19"/>
                    <a:pt x="35" y="19"/>
                  </a:cubicBezTo>
                  <a:cubicBezTo>
                    <a:pt x="50" y="34"/>
                    <a:pt x="50" y="34"/>
                    <a:pt x="50" y="34"/>
                  </a:cubicBezTo>
                  <a:cubicBezTo>
                    <a:pt x="51" y="35"/>
                    <a:pt x="51" y="35"/>
                    <a:pt x="51" y="36"/>
                  </a:cubicBezTo>
                  <a:cubicBezTo>
                    <a:pt x="51" y="37"/>
                    <a:pt x="50" y="39"/>
                    <a:pt x="49" y="39"/>
                  </a:cubicBezTo>
                  <a:cubicBezTo>
                    <a:pt x="40" y="39"/>
                    <a:pt x="40" y="39"/>
                    <a:pt x="40" y="39"/>
                  </a:cubicBezTo>
                  <a:cubicBezTo>
                    <a:pt x="55" y="54"/>
                    <a:pt x="55" y="54"/>
                    <a:pt x="55" y="54"/>
                  </a:cubicBezTo>
                  <a:cubicBezTo>
                    <a:pt x="56" y="54"/>
                    <a:pt x="56" y="55"/>
                    <a:pt x="56" y="56"/>
                  </a:cubicBezTo>
                  <a:cubicBezTo>
                    <a:pt x="56" y="57"/>
                    <a:pt x="55" y="58"/>
                    <a:pt x="53" y="58"/>
                  </a:cubicBezTo>
                  <a:close/>
                </a:path>
              </a:pathLst>
            </a:custGeom>
            <a:solidFill>
              <a:schemeClr val="bg1"/>
            </a:solidFill>
            <a:ln w="9525">
              <a:noFill/>
              <a:round/>
              <a:headEnd/>
              <a:tailEnd/>
            </a:ln>
          </p:spPr>
          <p:txBody>
            <a:bodyPr anchor="ctr"/>
            <a:lstStyle/>
            <a:p>
              <a:pPr algn="ctr"/>
              <a:endParaRPr/>
            </a:p>
          </p:txBody>
        </p:sp>
        <p:sp>
          <p:nvSpPr>
            <p:cNvPr id="12" name="Freeform: Shape 20">
              <a:extLst>
                <a:ext uri="{FF2B5EF4-FFF2-40B4-BE49-F238E27FC236}">
                  <a16:creationId xmlns:a16="http://schemas.microsoft.com/office/drawing/2014/main" id="{FF90CF9D-A187-43F1-AEF9-5188067EE695}"/>
                </a:ext>
              </a:extLst>
            </p:cNvPr>
            <p:cNvSpPr>
              <a:spLocks/>
            </p:cNvSpPr>
            <p:nvPr/>
          </p:nvSpPr>
          <p:spPr bwMode="auto">
            <a:xfrm>
              <a:off x="4636623" y="4330212"/>
              <a:ext cx="597413" cy="558165"/>
            </a:xfrm>
            <a:custGeom>
              <a:avLst/>
              <a:gdLst/>
              <a:ahLst/>
              <a:cxnLst>
                <a:cxn ang="0">
                  <a:pos x="70" y="24"/>
                </a:cxn>
                <a:cxn ang="0">
                  <a:pos x="29" y="50"/>
                </a:cxn>
                <a:cxn ang="0">
                  <a:pos x="0" y="26"/>
                </a:cxn>
                <a:cxn ang="0">
                  <a:pos x="42" y="0"/>
                </a:cxn>
                <a:cxn ang="0">
                  <a:pos x="70" y="24"/>
                </a:cxn>
                <a:cxn ang="0">
                  <a:pos x="70" y="74"/>
                </a:cxn>
                <a:cxn ang="0">
                  <a:pos x="42" y="98"/>
                </a:cxn>
                <a:cxn ang="0">
                  <a:pos x="0" y="72"/>
                </a:cxn>
                <a:cxn ang="0">
                  <a:pos x="29" y="50"/>
                </a:cxn>
                <a:cxn ang="0">
                  <a:pos x="70" y="74"/>
                </a:cxn>
                <a:cxn ang="0">
                  <a:pos x="109" y="104"/>
                </a:cxn>
                <a:cxn ang="0">
                  <a:pos x="70" y="128"/>
                </a:cxn>
                <a:cxn ang="0">
                  <a:pos x="70" y="128"/>
                </a:cxn>
                <a:cxn ang="0">
                  <a:pos x="70" y="128"/>
                </a:cxn>
                <a:cxn ang="0">
                  <a:pos x="70" y="128"/>
                </a:cxn>
                <a:cxn ang="0">
                  <a:pos x="70" y="128"/>
                </a:cxn>
                <a:cxn ang="0">
                  <a:pos x="29" y="104"/>
                </a:cxn>
                <a:cxn ang="0">
                  <a:pos x="29" y="95"/>
                </a:cxn>
                <a:cxn ang="0">
                  <a:pos x="42" y="102"/>
                </a:cxn>
                <a:cxn ang="0">
                  <a:pos x="70" y="78"/>
                </a:cxn>
                <a:cxn ang="0">
                  <a:pos x="70" y="78"/>
                </a:cxn>
                <a:cxn ang="0">
                  <a:pos x="70" y="78"/>
                </a:cxn>
                <a:cxn ang="0">
                  <a:pos x="70" y="78"/>
                </a:cxn>
                <a:cxn ang="0">
                  <a:pos x="70" y="78"/>
                </a:cxn>
                <a:cxn ang="0">
                  <a:pos x="98" y="102"/>
                </a:cxn>
                <a:cxn ang="0">
                  <a:pos x="109" y="95"/>
                </a:cxn>
                <a:cxn ang="0">
                  <a:pos x="109" y="104"/>
                </a:cxn>
                <a:cxn ang="0">
                  <a:pos x="137" y="26"/>
                </a:cxn>
                <a:cxn ang="0">
                  <a:pos x="111" y="50"/>
                </a:cxn>
                <a:cxn ang="0">
                  <a:pos x="70" y="24"/>
                </a:cxn>
                <a:cxn ang="0">
                  <a:pos x="98" y="0"/>
                </a:cxn>
                <a:cxn ang="0">
                  <a:pos x="137" y="26"/>
                </a:cxn>
                <a:cxn ang="0">
                  <a:pos x="137" y="72"/>
                </a:cxn>
                <a:cxn ang="0">
                  <a:pos x="98" y="98"/>
                </a:cxn>
                <a:cxn ang="0">
                  <a:pos x="70" y="74"/>
                </a:cxn>
                <a:cxn ang="0">
                  <a:pos x="111" y="50"/>
                </a:cxn>
                <a:cxn ang="0">
                  <a:pos x="137" y="72"/>
                </a:cxn>
              </a:cxnLst>
              <a:rect l="0" t="0" r="r" b="b"/>
              <a:pathLst>
                <a:path w="137" h="128">
                  <a:moveTo>
                    <a:pt x="70" y="24"/>
                  </a:moveTo>
                  <a:lnTo>
                    <a:pt x="29" y="50"/>
                  </a:lnTo>
                  <a:lnTo>
                    <a:pt x="0" y="26"/>
                  </a:lnTo>
                  <a:lnTo>
                    <a:pt x="42" y="0"/>
                  </a:lnTo>
                  <a:lnTo>
                    <a:pt x="70" y="24"/>
                  </a:lnTo>
                  <a:close/>
                  <a:moveTo>
                    <a:pt x="70" y="74"/>
                  </a:moveTo>
                  <a:lnTo>
                    <a:pt x="42" y="98"/>
                  </a:lnTo>
                  <a:lnTo>
                    <a:pt x="0" y="72"/>
                  </a:lnTo>
                  <a:lnTo>
                    <a:pt x="29" y="50"/>
                  </a:lnTo>
                  <a:lnTo>
                    <a:pt x="70" y="74"/>
                  </a:lnTo>
                  <a:close/>
                  <a:moveTo>
                    <a:pt x="109" y="104"/>
                  </a:moveTo>
                  <a:lnTo>
                    <a:pt x="70" y="128"/>
                  </a:lnTo>
                  <a:lnTo>
                    <a:pt x="70" y="128"/>
                  </a:lnTo>
                  <a:lnTo>
                    <a:pt x="70" y="128"/>
                  </a:lnTo>
                  <a:lnTo>
                    <a:pt x="70" y="128"/>
                  </a:lnTo>
                  <a:lnTo>
                    <a:pt x="70" y="128"/>
                  </a:lnTo>
                  <a:lnTo>
                    <a:pt x="29" y="104"/>
                  </a:lnTo>
                  <a:lnTo>
                    <a:pt x="29" y="95"/>
                  </a:lnTo>
                  <a:lnTo>
                    <a:pt x="42" y="102"/>
                  </a:lnTo>
                  <a:lnTo>
                    <a:pt x="70" y="78"/>
                  </a:lnTo>
                  <a:lnTo>
                    <a:pt x="70" y="78"/>
                  </a:lnTo>
                  <a:lnTo>
                    <a:pt x="70" y="78"/>
                  </a:lnTo>
                  <a:lnTo>
                    <a:pt x="70" y="78"/>
                  </a:lnTo>
                  <a:lnTo>
                    <a:pt x="70" y="78"/>
                  </a:lnTo>
                  <a:lnTo>
                    <a:pt x="98" y="102"/>
                  </a:lnTo>
                  <a:lnTo>
                    <a:pt x="109" y="95"/>
                  </a:lnTo>
                  <a:lnTo>
                    <a:pt x="109" y="104"/>
                  </a:lnTo>
                  <a:close/>
                  <a:moveTo>
                    <a:pt x="137" y="26"/>
                  </a:moveTo>
                  <a:lnTo>
                    <a:pt x="111" y="50"/>
                  </a:lnTo>
                  <a:lnTo>
                    <a:pt x="70" y="24"/>
                  </a:lnTo>
                  <a:lnTo>
                    <a:pt x="98" y="0"/>
                  </a:lnTo>
                  <a:lnTo>
                    <a:pt x="137" y="26"/>
                  </a:lnTo>
                  <a:close/>
                  <a:moveTo>
                    <a:pt x="137" y="72"/>
                  </a:moveTo>
                  <a:lnTo>
                    <a:pt x="98" y="98"/>
                  </a:lnTo>
                  <a:lnTo>
                    <a:pt x="70" y="74"/>
                  </a:lnTo>
                  <a:lnTo>
                    <a:pt x="111" y="50"/>
                  </a:lnTo>
                  <a:lnTo>
                    <a:pt x="137" y="72"/>
                  </a:lnTo>
                  <a:close/>
                </a:path>
              </a:pathLst>
            </a:custGeom>
            <a:solidFill>
              <a:schemeClr val="bg1"/>
            </a:solidFill>
            <a:ln w="9525">
              <a:noFill/>
              <a:round/>
              <a:headEnd/>
              <a:tailEnd/>
            </a:ln>
          </p:spPr>
          <p:txBody>
            <a:bodyPr anchor="ctr"/>
            <a:lstStyle/>
            <a:p>
              <a:pPr algn="ctr"/>
              <a:endParaRPr/>
            </a:p>
          </p:txBody>
        </p:sp>
        <p:sp>
          <p:nvSpPr>
            <p:cNvPr id="13" name="Freeform: Shape 21">
              <a:extLst>
                <a:ext uri="{FF2B5EF4-FFF2-40B4-BE49-F238E27FC236}">
                  <a16:creationId xmlns:a16="http://schemas.microsoft.com/office/drawing/2014/main" id="{7915FC4B-4CDD-4B1A-969A-85BEADB9BDB7}"/>
                </a:ext>
              </a:extLst>
            </p:cNvPr>
            <p:cNvSpPr>
              <a:spLocks/>
            </p:cNvSpPr>
            <p:nvPr/>
          </p:nvSpPr>
          <p:spPr bwMode="auto">
            <a:xfrm>
              <a:off x="6879455" y="2584097"/>
              <a:ext cx="522304" cy="518160"/>
            </a:xfrm>
            <a:custGeom>
              <a:avLst/>
              <a:gdLst/>
              <a:ahLst/>
              <a:cxnLst>
                <a:cxn ang="0">
                  <a:pos x="58" y="50"/>
                </a:cxn>
                <a:cxn ang="0">
                  <a:pos x="51" y="58"/>
                </a:cxn>
                <a:cxn ang="0">
                  <a:pos x="7" y="58"/>
                </a:cxn>
                <a:cxn ang="0">
                  <a:pos x="0" y="50"/>
                </a:cxn>
                <a:cxn ang="0">
                  <a:pos x="0" y="7"/>
                </a:cxn>
                <a:cxn ang="0">
                  <a:pos x="7" y="0"/>
                </a:cxn>
                <a:cxn ang="0">
                  <a:pos x="51" y="0"/>
                </a:cxn>
                <a:cxn ang="0">
                  <a:pos x="58" y="7"/>
                </a:cxn>
                <a:cxn ang="0">
                  <a:pos x="58" y="50"/>
                </a:cxn>
                <a:cxn ang="0">
                  <a:pos x="51" y="24"/>
                </a:cxn>
                <a:cxn ang="0">
                  <a:pos x="46" y="24"/>
                </a:cxn>
                <a:cxn ang="0">
                  <a:pos x="47" y="29"/>
                </a:cxn>
                <a:cxn ang="0">
                  <a:pos x="29" y="47"/>
                </a:cxn>
                <a:cxn ang="0">
                  <a:pos x="11" y="29"/>
                </a:cxn>
                <a:cxn ang="0">
                  <a:pos x="12" y="24"/>
                </a:cxn>
                <a:cxn ang="0">
                  <a:pos x="6" y="24"/>
                </a:cxn>
                <a:cxn ang="0">
                  <a:pos x="6" y="49"/>
                </a:cxn>
                <a:cxn ang="0">
                  <a:pos x="9" y="51"/>
                </a:cxn>
                <a:cxn ang="0">
                  <a:pos x="49" y="51"/>
                </a:cxn>
                <a:cxn ang="0">
                  <a:pos x="51" y="49"/>
                </a:cxn>
                <a:cxn ang="0">
                  <a:pos x="51" y="24"/>
                </a:cxn>
                <a:cxn ang="0">
                  <a:pos x="29" y="17"/>
                </a:cxn>
                <a:cxn ang="0">
                  <a:pos x="17" y="29"/>
                </a:cxn>
                <a:cxn ang="0">
                  <a:pos x="29" y="40"/>
                </a:cxn>
                <a:cxn ang="0">
                  <a:pos x="41" y="29"/>
                </a:cxn>
                <a:cxn ang="0">
                  <a:pos x="29" y="17"/>
                </a:cxn>
                <a:cxn ang="0">
                  <a:pos x="51" y="9"/>
                </a:cxn>
                <a:cxn ang="0">
                  <a:pos x="49" y="6"/>
                </a:cxn>
                <a:cxn ang="0">
                  <a:pos x="42" y="6"/>
                </a:cxn>
                <a:cxn ang="0">
                  <a:pos x="40" y="9"/>
                </a:cxn>
                <a:cxn ang="0">
                  <a:pos x="40" y="15"/>
                </a:cxn>
                <a:cxn ang="0">
                  <a:pos x="42" y="18"/>
                </a:cxn>
                <a:cxn ang="0">
                  <a:pos x="49" y="18"/>
                </a:cxn>
                <a:cxn ang="0">
                  <a:pos x="51" y="15"/>
                </a:cxn>
                <a:cxn ang="0">
                  <a:pos x="51" y="9"/>
                </a:cxn>
              </a:cxnLst>
              <a:rect l="0" t="0" r="r" b="b"/>
              <a:pathLst>
                <a:path w="58" h="58">
                  <a:moveTo>
                    <a:pt x="58" y="50"/>
                  </a:moveTo>
                  <a:cubicBezTo>
                    <a:pt x="58" y="54"/>
                    <a:pt x="55" y="58"/>
                    <a:pt x="51" y="58"/>
                  </a:cubicBezTo>
                  <a:cubicBezTo>
                    <a:pt x="7" y="58"/>
                    <a:pt x="7" y="58"/>
                    <a:pt x="7" y="58"/>
                  </a:cubicBezTo>
                  <a:cubicBezTo>
                    <a:pt x="3" y="58"/>
                    <a:pt x="0" y="54"/>
                    <a:pt x="0" y="50"/>
                  </a:cubicBezTo>
                  <a:cubicBezTo>
                    <a:pt x="0" y="7"/>
                    <a:pt x="0" y="7"/>
                    <a:pt x="0" y="7"/>
                  </a:cubicBezTo>
                  <a:cubicBezTo>
                    <a:pt x="0" y="3"/>
                    <a:pt x="3" y="0"/>
                    <a:pt x="7" y="0"/>
                  </a:cubicBezTo>
                  <a:cubicBezTo>
                    <a:pt x="51" y="0"/>
                    <a:pt x="51" y="0"/>
                    <a:pt x="51" y="0"/>
                  </a:cubicBezTo>
                  <a:cubicBezTo>
                    <a:pt x="55" y="0"/>
                    <a:pt x="58" y="3"/>
                    <a:pt x="58" y="7"/>
                  </a:cubicBezTo>
                  <a:lnTo>
                    <a:pt x="58" y="50"/>
                  </a:lnTo>
                  <a:close/>
                  <a:moveTo>
                    <a:pt x="51" y="24"/>
                  </a:moveTo>
                  <a:cubicBezTo>
                    <a:pt x="46" y="24"/>
                    <a:pt x="46" y="24"/>
                    <a:pt x="46" y="24"/>
                  </a:cubicBezTo>
                  <a:cubicBezTo>
                    <a:pt x="47" y="26"/>
                    <a:pt x="47" y="27"/>
                    <a:pt x="47" y="29"/>
                  </a:cubicBezTo>
                  <a:cubicBezTo>
                    <a:pt x="47" y="39"/>
                    <a:pt x="39" y="47"/>
                    <a:pt x="29" y="47"/>
                  </a:cubicBezTo>
                  <a:cubicBezTo>
                    <a:pt x="19" y="47"/>
                    <a:pt x="11" y="39"/>
                    <a:pt x="11" y="29"/>
                  </a:cubicBezTo>
                  <a:cubicBezTo>
                    <a:pt x="11" y="27"/>
                    <a:pt x="11" y="26"/>
                    <a:pt x="12" y="24"/>
                  </a:cubicBezTo>
                  <a:cubicBezTo>
                    <a:pt x="6" y="24"/>
                    <a:pt x="6" y="24"/>
                    <a:pt x="6" y="24"/>
                  </a:cubicBezTo>
                  <a:cubicBezTo>
                    <a:pt x="6" y="49"/>
                    <a:pt x="6" y="49"/>
                    <a:pt x="6" y="49"/>
                  </a:cubicBezTo>
                  <a:cubicBezTo>
                    <a:pt x="6" y="50"/>
                    <a:pt x="7" y="51"/>
                    <a:pt x="9" y="51"/>
                  </a:cubicBezTo>
                  <a:cubicBezTo>
                    <a:pt x="49" y="51"/>
                    <a:pt x="49" y="51"/>
                    <a:pt x="49" y="51"/>
                  </a:cubicBezTo>
                  <a:cubicBezTo>
                    <a:pt x="50" y="51"/>
                    <a:pt x="51" y="50"/>
                    <a:pt x="51" y="49"/>
                  </a:cubicBezTo>
                  <a:lnTo>
                    <a:pt x="51" y="24"/>
                  </a:lnTo>
                  <a:close/>
                  <a:moveTo>
                    <a:pt x="29" y="17"/>
                  </a:moveTo>
                  <a:cubicBezTo>
                    <a:pt x="23" y="17"/>
                    <a:pt x="17" y="22"/>
                    <a:pt x="17" y="29"/>
                  </a:cubicBezTo>
                  <a:cubicBezTo>
                    <a:pt x="17" y="35"/>
                    <a:pt x="23" y="40"/>
                    <a:pt x="29" y="40"/>
                  </a:cubicBezTo>
                  <a:cubicBezTo>
                    <a:pt x="35" y="40"/>
                    <a:pt x="41" y="35"/>
                    <a:pt x="41" y="29"/>
                  </a:cubicBezTo>
                  <a:cubicBezTo>
                    <a:pt x="41" y="22"/>
                    <a:pt x="35" y="17"/>
                    <a:pt x="29" y="17"/>
                  </a:cubicBezTo>
                  <a:close/>
                  <a:moveTo>
                    <a:pt x="51" y="9"/>
                  </a:moveTo>
                  <a:cubicBezTo>
                    <a:pt x="51" y="7"/>
                    <a:pt x="50" y="6"/>
                    <a:pt x="49" y="6"/>
                  </a:cubicBezTo>
                  <a:cubicBezTo>
                    <a:pt x="42" y="6"/>
                    <a:pt x="42" y="6"/>
                    <a:pt x="42" y="6"/>
                  </a:cubicBezTo>
                  <a:cubicBezTo>
                    <a:pt x="41" y="6"/>
                    <a:pt x="40" y="7"/>
                    <a:pt x="40" y="9"/>
                  </a:cubicBezTo>
                  <a:cubicBezTo>
                    <a:pt x="40" y="15"/>
                    <a:pt x="40" y="15"/>
                    <a:pt x="40" y="15"/>
                  </a:cubicBezTo>
                  <a:cubicBezTo>
                    <a:pt x="40" y="16"/>
                    <a:pt x="41" y="18"/>
                    <a:pt x="42" y="18"/>
                  </a:cubicBezTo>
                  <a:cubicBezTo>
                    <a:pt x="49" y="18"/>
                    <a:pt x="49" y="18"/>
                    <a:pt x="49" y="18"/>
                  </a:cubicBezTo>
                  <a:cubicBezTo>
                    <a:pt x="50" y="18"/>
                    <a:pt x="51" y="16"/>
                    <a:pt x="51" y="15"/>
                  </a:cubicBezTo>
                  <a:lnTo>
                    <a:pt x="51" y="9"/>
                  </a:lnTo>
                  <a:close/>
                </a:path>
              </a:pathLst>
            </a:custGeom>
            <a:solidFill>
              <a:schemeClr val="bg1"/>
            </a:solidFill>
            <a:ln w="9525">
              <a:noFill/>
              <a:round/>
              <a:headEnd/>
              <a:tailEnd/>
            </a:ln>
          </p:spPr>
          <p:txBody>
            <a:bodyPr anchor="ctr"/>
            <a:lstStyle/>
            <a:p>
              <a:pPr algn="ctr"/>
              <a:endParaRPr/>
            </a:p>
          </p:txBody>
        </p:sp>
        <p:sp>
          <p:nvSpPr>
            <p:cNvPr id="14" name="Freeform: Shape 22">
              <a:extLst>
                <a:ext uri="{FF2B5EF4-FFF2-40B4-BE49-F238E27FC236}">
                  <a16:creationId xmlns:a16="http://schemas.microsoft.com/office/drawing/2014/main" id="{5158A546-BF39-4B2F-8EFA-1594CF4CC7F6}"/>
                </a:ext>
              </a:extLst>
            </p:cNvPr>
            <p:cNvSpPr>
              <a:spLocks/>
            </p:cNvSpPr>
            <p:nvPr/>
          </p:nvSpPr>
          <p:spPr bwMode="auto">
            <a:xfrm>
              <a:off x="6720849" y="4624887"/>
              <a:ext cx="527292" cy="493919"/>
            </a:xfrm>
            <a:custGeom>
              <a:avLst/>
              <a:gdLst/>
              <a:ahLst/>
              <a:cxnLst>
                <a:cxn ang="0">
                  <a:pos x="13" y="39"/>
                </a:cxn>
                <a:cxn ang="0">
                  <a:pos x="8" y="39"/>
                </a:cxn>
                <a:cxn ang="0">
                  <a:pos x="0" y="33"/>
                </a:cxn>
                <a:cxn ang="0">
                  <a:pos x="5" y="19"/>
                </a:cxn>
                <a:cxn ang="0">
                  <a:pos x="15" y="22"/>
                </a:cxn>
                <a:cxn ang="0">
                  <a:pos x="20" y="21"/>
                </a:cxn>
                <a:cxn ang="0">
                  <a:pos x="20" y="24"/>
                </a:cxn>
                <a:cxn ang="0">
                  <a:pos x="23" y="34"/>
                </a:cxn>
                <a:cxn ang="0">
                  <a:pos x="13" y="39"/>
                </a:cxn>
                <a:cxn ang="0">
                  <a:pos x="15" y="19"/>
                </a:cxn>
                <a:cxn ang="0">
                  <a:pos x="5" y="9"/>
                </a:cxn>
                <a:cxn ang="0">
                  <a:pos x="15" y="0"/>
                </a:cxn>
                <a:cxn ang="0">
                  <a:pos x="25" y="9"/>
                </a:cxn>
                <a:cxn ang="0">
                  <a:pos x="15" y="19"/>
                </a:cxn>
                <a:cxn ang="0">
                  <a:pos x="53" y="68"/>
                </a:cxn>
                <a:cxn ang="0">
                  <a:pos x="20" y="68"/>
                </a:cxn>
                <a:cxn ang="0">
                  <a:pos x="10" y="58"/>
                </a:cxn>
                <a:cxn ang="0">
                  <a:pos x="23" y="36"/>
                </a:cxn>
                <a:cxn ang="0">
                  <a:pos x="37" y="41"/>
                </a:cxn>
                <a:cxn ang="0">
                  <a:pos x="50" y="36"/>
                </a:cxn>
                <a:cxn ang="0">
                  <a:pos x="64" y="58"/>
                </a:cxn>
                <a:cxn ang="0">
                  <a:pos x="53" y="68"/>
                </a:cxn>
                <a:cxn ang="0">
                  <a:pos x="37" y="39"/>
                </a:cxn>
                <a:cxn ang="0">
                  <a:pos x="22" y="24"/>
                </a:cxn>
                <a:cxn ang="0">
                  <a:pos x="37" y="9"/>
                </a:cxn>
                <a:cxn ang="0">
                  <a:pos x="51" y="24"/>
                </a:cxn>
                <a:cxn ang="0">
                  <a:pos x="37" y="39"/>
                </a:cxn>
                <a:cxn ang="0">
                  <a:pos x="59" y="19"/>
                </a:cxn>
                <a:cxn ang="0">
                  <a:pos x="49" y="9"/>
                </a:cxn>
                <a:cxn ang="0">
                  <a:pos x="59" y="0"/>
                </a:cxn>
                <a:cxn ang="0">
                  <a:pos x="68" y="9"/>
                </a:cxn>
                <a:cxn ang="0">
                  <a:pos x="59" y="19"/>
                </a:cxn>
                <a:cxn ang="0">
                  <a:pos x="66" y="39"/>
                </a:cxn>
                <a:cxn ang="0">
                  <a:pos x="61" y="39"/>
                </a:cxn>
                <a:cxn ang="0">
                  <a:pos x="51" y="34"/>
                </a:cxn>
                <a:cxn ang="0">
                  <a:pos x="54" y="24"/>
                </a:cxn>
                <a:cxn ang="0">
                  <a:pos x="54" y="21"/>
                </a:cxn>
                <a:cxn ang="0">
                  <a:pos x="59" y="22"/>
                </a:cxn>
                <a:cxn ang="0">
                  <a:pos x="69" y="19"/>
                </a:cxn>
                <a:cxn ang="0">
                  <a:pos x="73" y="33"/>
                </a:cxn>
                <a:cxn ang="0">
                  <a:pos x="66" y="39"/>
                </a:cxn>
              </a:cxnLst>
              <a:rect l="0" t="0" r="r" b="b"/>
              <a:pathLst>
                <a:path w="73" h="68">
                  <a:moveTo>
                    <a:pt x="13" y="39"/>
                  </a:moveTo>
                  <a:cubicBezTo>
                    <a:pt x="8" y="39"/>
                    <a:pt x="8" y="39"/>
                    <a:pt x="8" y="39"/>
                  </a:cubicBezTo>
                  <a:cubicBezTo>
                    <a:pt x="4" y="39"/>
                    <a:pt x="0" y="37"/>
                    <a:pt x="0" y="33"/>
                  </a:cubicBezTo>
                  <a:cubicBezTo>
                    <a:pt x="0" y="29"/>
                    <a:pt x="0" y="19"/>
                    <a:pt x="5" y="19"/>
                  </a:cubicBezTo>
                  <a:cubicBezTo>
                    <a:pt x="6" y="19"/>
                    <a:pt x="10" y="22"/>
                    <a:pt x="15" y="22"/>
                  </a:cubicBezTo>
                  <a:cubicBezTo>
                    <a:pt x="17" y="22"/>
                    <a:pt x="18" y="22"/>
                    <a:pt x="20" y="21"/>
                  </a:cubicBezTo>
                  <a:cubicBezTo>
                    <a:pt x="20" y="22"/>
                    <a:pt x="20" y="23"/>
                    <a:pt x="20" y="24"/>
                  </a:cubicBezTo>
                  <a:cubicBezTo>
                    <a:pt x="20" y="27"/>
                    <a:pt x="21" y="31"/>
                    <a:pt x="23" y="34"/>
                  </a:cubicBezTo>
                  <a:cubicBezTo>
                    <a:pt x="19" y="34"/>
                    <a:pt x="15" y="36"/>
                    <a:pt x="13" y="39"/>
                  </a:cubicBezTo>
                  <a:close/>
                  <a:moveTo>
                    <a:pt x="15" y="19"/>
                  </a:moveTo>
                  <a:cubicBezTo>
                    <a:pt x="10" y="19"/>
                    <a:pt x="5" y="15"/>
                    <a:pt x="5" y="9"/>
                  </a:cubicBezTo>
                  <a:cubicBezTo>
                    <a:pt x="5" y="4"/>
                    <a:pt x="10" y="0"/>
                    <a:pt x="15" y="0"/>
                  </a:cubicBezTo>
                  <a:cubicBezTo>
                    <a:pt x="20" y="0"/>
                    <a:pt x="25" y="4"/>
                    <a:pt x="25" y="9"/>
                  </a:cubicBezTo>
                  <a:cubicBezTo>
                    <a:pt x="25" y="15"/>
                    <a:pt x="20" y="19"/>
                    <a:pt x="15" y="19"/>
                  </a:cubicBezTo>
                  <a:close/>
                  <a:moveTo>
                    <a:pt x="53" y="68"/>
                  </a:moveTo>
                  <a:cubicBezTo>
                    <a:pt x="20" y="68"/>
                    <a:pt x="20" y="68"/>
                    <a:pt x="20" y="68"/>
                  </a:cubicBezTo>
                  <a:cubicBezTo>
                    <a:pt x="14" y="68"/>
                    <a:pt x="10" y="64"/>
                    <a:pt x="10" y="58"/>
                  </a:cubicBezTo>
                  <a:cubicBezTo>
                    <a:pt x="10" y="49"/>
                    <a:pt x="12" y="36"/>
                    <a:pt x="23" y="36"/>
                  </a:cubicBezTo>
                  <a:cubicBezTo>
                    <a:pt x="25" y="36"/>
                    <a:pt x="29" y="41"/>
                    <a:pt x="37" y="41"/>
                  </a:cubicBezTo>
                  <a:cubicBezTo>
                    <a:pt x="44" y="41"/>
                    <a:pt x="49" y="36"/>
                    <a:pt x="50" y="36"/>
                  </a:cubicBezTo>
                  <a:cubicBezTo>
                    <a:pt x="62" y="36"/>
                    <a:pt x="64" y="49"/>
                    <a:pt x="64" y="58"/>
                  </a:cubicBezTo>
                  <a:cubicBezTo>
                    <a:pt x="64" y="64"/>
                    <a:pt x="60" y="68"/>
                    <a:pt x="53" y="68"/>
                  </a:cubicBezTo>
                  <a:close/>
                  <a:moveTo>
                    <a:pt x="37" y="39"/>
                  </a:moveTo>
                  <a:cubicBezTo>
                    <a:pt x="29" y="39"/>
                    <a:pt x="22" y="32"/>
                    <a:pt x="22" y="24"/>
                  </a:cubicBezTo>
                  <a:cubicBezTo>
                    <a:pt x="22" y="16"/>
                    <a:pt x="29" y="9"/>
                    <a:pt x="37" y="9"/>
                  </a:cubicBezTo>
                  <a:cubicBezTo>
                    <a:pt x="45" y="9"/>
                    <a:pt x="51" y="16"/>
                    <a:pt x="51" y="24"/>
                  </a:cubicBezTo>
                  <a:cubicBezTo>
                    <a:pt x="51" y="32"/>
                    <a:pt x="45" y="39"/>
                    <a:pt x="37" y="39"/>
                  </a:cubicBezTo>
                  <a:close/>
                  <a:moveTo>
                    <a:pt x="59" y="19"/>
                  </a:moveTo>
                  <a:cubicBezTo>
                    <a:pt x="53" y="19"/>
                    <a:pt x="49" y="15"/>
                    <a:pt x="49" y="9"/>
                  </a:cubicBezTo>
                  <a:cubicBezTo>
                    <a:pt x="49" y="4"/>
                    <a:pt x="53" y="0"/>
                    <a:pt x="59" y="0"/>
                  </a:cubicBezTo>
                  <a:cubicBezTo>
                    <a:pt x="64" y="0"/>
                    <a:pt x="68" y="4"/>
                    <a:pt x="68" y="9"/>
                  </a:cubicBezTo>
                  <a:cubicBezTo>
                    <a:pt x="68" y="15"/>
                    <a:pt x="64" y="19"/>
                    <a:pt x="59" y="19"/>
                  </a:cubicBezTo>
                  <a:close/>
                  <a:moveTo>
                    <a:pt x="66" y="39"/>
                  </a:moveTo>
                  <a:cubicBezTo>
                    <a:pt x="61" y="39"/>
                    <a:pt x="61" y="39"/>
                    <a:pt x="61" y="39"/>
                  </a:cubicBezTo>
                  <a:cubicBezTo>
                    <a:pt x="58" y="36"/>
                    <a:pt x="55" y="34"/>
                    <a:pt x="51" y="34"/>
                  </a:cubicBezTo>
                  <a:cubicBezTo>
                    <a:pt x="53" y="31"/>
                    <a:pt x="54" y="27"/>
                    <a:pt x="54" y="24"/>
                  </a:cubicBezTo>
                  <a:cubicBezTo>
                    <a:pt x="54" y="23"/>
                    <a:pt x="54" y="22"/>
                    <a:pt x="54" y="21"/>
                  </a:cubicBezTo>
                  <a:cubicBezTo>
                    <a:pt x="55" y="22"/>
                    <a:pt x="57" y="22"/>
                    <a:pt x="59" y="22"/>
                  </a:cubicBezTo>
                  <a:cubicBezTo>
                    <a:pt x="64" y="22"/>
                    <a:pt x="68" y="19"/>
                    <a:pt x="69" y="19"/>
                  </a:cubicBezTo>
                  <a:cubicBezTo>
                    <a:pt x="73" y="19"/>
                    <a:pt x="73" y="29"/>
                    <a:pt x="73" y="33"/>
                  </a:cubicBezTo>
                  <a:cubicBezTo>
                    <a:pt x="73" y="37"/>
                    <a:pt x="70" y="39"/>
                    <a:pt x="66" y="39"/>
                  </a:cubicBezTo>
                  <a:close/>
                </a:path>
              </a:pathLst>
            </a:custGeom>
            <a:solidFill>
              <a:schemeClr val="bg1"/>
            </a:solidFill>
            <a:ln w="9525">
              <a:noFill/>
              <a:round/>
              <a:headEnd/>
              <a:tailEnd/>
            </a:ln>
          </p:spPr>
          <p:txBody>
            <a:bodyPr anchor="ctr"/>
            <a:lstStyle/>
            <a:p>
              <a:pPr algn="ctr"/>
              <a:endParaRPr/>
            </a:p>
          </p:txBody>
        </p:sp>
        <p:sp>
          <p:nvSpPr>
            <p:cNvPr id="15" name="Freeform: Shape 23">
              <a:extLst>
                <a:ext uri="{FF2B5EF4-FFF2-40B4-BE49-F238E27FC236}">
                  <a16:creationId xmlns:a16="http://schemas.microsoft.com/office/drawing/2014/main" id="{FAC55DBD-67A4-4E4E-9601-099EBDADFF84}"/>
                </a:ext>
              </a:extLst>
            </p:cNvPr>
            <p:cNvSpPr>
              <a:spLocks/>
            </p:cNvSpPr>
            <p:nvPr/>
          </p:nvSpPr>
          <p:spPr bwMode="auto">
            <a:xfrm>
              <a:off x="5744343" y="3455733"/>
              <a:ext cx="649687" cy="639456"/>
            </a:xfrm>
            <a:custGeom>
              <a:avLst/>
              <a:gdLst/>
              <a:ahLst/>
              <a:cxnLst>
                <a:cxn ang="0">
                  <a:pos x="58" y="35"/>
                </a:cxn>
                <a:cxn ang="0">
                  <a:pos x="29" y="58"/>
                </a:cxn>
                <a:cxn ang="0">
                  <a:pos x="9" y="50"/>
                </a:cxn>
                <a:cxn ang="0">
                  <a:pos x="5" y="55"/>
                </a:cxn>
                <a:cxn ang="0">
                  <a:pos x="3" y="55"/>
                </a:cxn>
                <a:cxn ang="0">
                  <a:pos x="0" y="53"/>
                </a:cxn>
                <a:cxn ang="0">
                  <a:pos x="0" y="36"/>
                </a:cxn>
                <a:cxn ang="0">
                  <a:pos x="3" y="34"/>
                </a:cxn>
                <a:cxn ang="0">
                  <a:pos x="20" y="34"/>
                </a:cxn>
                <a:cxn ang="0">
                  <a:pos x="22" y="36"/>
                </a:cxn>
                <a:cxn ang="0">
                  <a:pos x="22" y="38"/>
                </a:cxn>
                <a:cxn ang="0">
                  <a:pos x="16" y="43"/>
                </a:cxn>
                <a:cxn ang="0">
                  <a:pos x="30" y="48"/>
                </a:cxn>
                <a:cxn ang="0">
                  <a:pos x="46" y="39"/>
                </a:cxn>
                <a:cxn ang="0">
                  <a:pos x="48" y="34"/>
                </a:cxn>
                <a:cxn ang="0">
                  <a:pos x="49" y="34"/>
                </a:cxn>
                <a:cxn ang="0">
                  <a:pos x="57" y="34"/>
                </a:cxn>
                <a:cxn ang="0">
                  <a:pos x="58" y="35"/>
                </a:cxn>
                <a:cxn ang="0">
                  <a:pos x="58" y="35"/>
                </a:cxn>
                <a:cxn ang="0">
                  <a:pos x="59" y="21"/>
                </a:cxn>
                <a:cxn ang="0">
                  <a:pos x="56" y="24"/>
                </a:cxn>
                <a:cxn ang="0">
                  <a:pos x="39" y="24"/>
                </a:cxn>
                <a:cxn ang="0">
                  <a:pos x="37" y="21"/>
                </a:cxn>
                <a:cxn ang="0">
                  <a:pos x="38" y="20"/>
                </a:cxn>
                <a:cxn ang="0">
                  <a:pos x="43" y="14"/>
                </a:cxn>
                <a:cxn ang="0">
                  <a:pos x="30" y="9"/>
                </a:cxn>
                <a:cxn ang="0">
                  <a:pos x="13" y="19"/>
                </a:cxn>
                <a:cxn ang="0">
                  <a:pos x="11" y="23"/>
                </a:cxn>
                <a:cxn ang="0">
                  <a:pos x="10" y="24"/>
                </a:cxn>
                <a:cxn ang="0">
                  <a:pos x="2" y="24"/>
                </a:cxn>
                <a:cxn ang="0">
                  <a:pos x="1" y="23"/>
                </a:cxn>
                <a:cxn ang="0">
                  <a:pos x="1" y="22"/>
                </a:cxn>
                <a:cxn ang="0">
                  <a:pos x="30" y="0"/>
                </a:cxn>
                <a:cxn ang="0">
                  <a:pos x="50" y="8"/>
                </a:cxn>
                <a:cxn ang="0">
                  <a:pos x="55" y="3"/>
                </a:cxn>
                <a:cxn ang="0">
                  <a:pos x="56" y="2"/>
                </a:cxn>
                <a:cxn ang="0">
                  <a:pos x="59" y="4"/>
                </a:cxn>
                <a:cxn ang="0">
                  <a:pos x="59" y="21"/>
                </a:cxn>
              </a:cxnLst>
              <a:rect l="0" t="0" r="r" b="b"/>
              <a:pathLst>
                <a:path w="59" h="58">
                  <a:moveTo>
                    <a:pt x="58" y="35"/>
                  </a:moveTo>
                  <a:cubicBezTo>
                    <a:pt x="55" y="48"/>
                    <a:pt x="43" y="58"/>
                    <a:pt x="29" y="58"/>
                  </a:cubicBezTo>
                  <a:cubicBezTo>
                    <a:pt x="22" y="58"/>
                    <a:pt x="15" y="55"/>
                    <a:pt x="9" y="50"/>
                  </a:cubicBezTo>
                  <a:cubicBezTo>
                    <a:pt x="5" y="55"/>
                    <a:pt x="5" y="55"/>
                    <a:pt x="5" y="55"/>
                  </a:cubicBezTo>
                  <a:cubicBezTo>
                    <a:pt x="4" y="55"/>
                    <a:pt x="4" y="55"/>
                    <a:pt x="3" y="55"/>
                  </a:cubicBezTo>
                  <a:cubicBezTo>
                    <a:pt x="2" y="55"/>
                    <a:pt x="0" y="54"/>
                    <a:pt x="0" y="53"/>
                  </a:cubicBezTo>
                  <a:cubicBezTo>
                    <a:pt x="0" y="36"/>
                    <a:pt x="0" y="36"/>
                    <a:pt x="0" y="36"/>
                  </a:cubicBezTo>
                  <a:cubicBezTo>
                    <a:pt x="0" y="35"/>
                    <a:pt x="2" y="34"/>
                    <a:pt x="3" y="34"/>
                  </a:cubicBezTo>
                  <a:cubicBezTo>
                    <a:pt x="20" y="34"/>
                    <a:pt x="20" y="34"/>
                    <a:pt x="20" y="34"/>
                  </a:cubicBezTo>
                  <a:cubicBezTo>
                    <a:pt x="21" y="34"/>
                    <a:pt x="22" y="35"/>
                    <a:pt x="22" y="36"/>
                  </a:cubicBezTo>
                  <a:cubicBezTo>
                    <a:pt x="22" y="37"/>
                    <a:pt x="22" y="37"/>
                    <a:pt x="22" y="38"/>
                  </a:cubicBezTo>
                  <a:cubicBezTo>
                    <a:pt x="16" y="43"/>
                    <a:pt x="16" y="43"/>
                    <a:pt x="16" y="43"/>
                  </a:cubicBezTo>
                  <a:cubicBezTo>
                    <a:pt x="20" y="46"/>
                    <a:pt x="25" y="48"/>
                    <a:pt x="30" y="48"/>
                  </a:cubicBezTo>
                  <a:cubicBezTo>
                    <a:pt x="36" y="48"/>
                    <a:pt x="43" y="45"/>
                    <a:pt x="46" y="39"/>
                  </a:cubicBezTo>
                  <a:cubicBezTo>
                    <a:pt x="47" y="37"/>
                    <a:pt x="48" y="36"/>
                    <a:pt x="48" y="34"/>
                  </a:cubicBezTo>
                  <a:cubicBezTo>
                    <a:pt x="48" y="34"/>
                    <a:pt x="49" y="34"/>
                    <a:pt x="49" y="34"/>
                  </a:cubicBezTo>
                  <a:cubicBezTo>
                    <a:pt x="57" y="34"/>
                    <a:pt x="57" y="34"/>
                    <a:pt x="57" y="34"/>
                  </a:cubicBezTo>
                  <a:cubicBezTo>
                    <a:pt x="57" y="34"/>
                    <a:pt x="58" y="34"/>
                    <a:pt x="58" y="35"/>
                  </a:cubicBezTo>
                  <a:cubicBezTo>
                    <a:pt x="58" y="35"/>
                    <a:pt x="58" y="35"/>
                    <a:pt x="58" y="35"/>
                  </a:cubicBezTo>
                  <a:close/>
                  <a:moveTo>
                    <a:pt x="59" y="21"/>
                  </a:moveTo>
                  <a:cubicBezTo>
                    <a:pt x="59" y="23"/>
                    <a:pt x="58" y="24"/>
                    <a:pt x="56" y="24"/>
                  </a:cubicBezTo>
                  <a:cubicBezTo>
                    <a:pt x="39" y="24"/>
                    <a:pt x="39" y="24"/>
                    <a:pt x="39" y="24"/>
                  </a:cubicBezTo>
                  <a:cubicBezTo>
                    <a:pt x="38" y="24"/>
                    <a:pt x="37" y="23"/>
                    <a:pt x="37" y="21"/>
                  </a:cubicBezTo>
                  <a:cubicBezTo>
                    <a:pt x="37" y="21"/>
                    <a:pt x="37" y="20"/>
                    <a:pt x="38" y="20"/>
                  </a:cubicBezTo>
                  <a:cubicBezTo>
                    <a:pt x="43" y="14"/>
                    <a:pt x="43" y="14"/>
                    <a:pt x="43" y="14"/>
                  </a:cubicBezTo>
                  <a:cubicBezTo>
                    <a:pt x="39" y="11"/>
                    <a:pt x="34" y="9"/>
                    <a:pt x="30" y="9"/>
                  </a:cubicBezTo>
                  <a:cubicBezTo>
                    <a:pt x="23" y="9"/>
                    <a:pt x="17" y="13"/>
                    <a:pt x="13" y="19"/>
                  </a:cubicBezTo>
                  <a:cubicBezTo>
                    <a:pt x="12" y="20"/>
                    <a:pt x="12" y="21"/>
                    <a:pt x="11" y="23"/>
                  </a:cubicBezTo>
                  <a:cubicBezTo>
                    <a:pt x="11" y="24"/>
                    <a:pt x="10" y="24"/>
                    <a:pt x="10" y="24"/>
                  </a:cubicBezTo>
                  <a:cubicBezTo>
                    <a:pt x="2" y="24"/>
                    <a:pt x="2" y="24"/>
                    <a:pt x="2" y="24"/>
                  </a:cubicBezTo>
                  <a:cubicBezTo>
                    <a:pt x="2" y="24"/>
                    <a:pt x="1" y="23"/>
                    <a:pt x="1" y="23"/>
                  </a:cubicBezTo>
                  <a:cubicBezTo>
                    <a:pt x="1" y="23"/>
                    <a:pt x="1" y="22"/>
                    <a:pt x="1" y="22"/>
                  </a:cubicBezTo>
                  <a:cubicBezTo>
                    <a:pt x="4" y="9"/>
                    <a:pt x="16" y="0"/>
                    <a:pt x="30" y="0"/>
                  </a:cubicBezTo>
                  <a:cubicBezTo>
                    <a:pt x="37" y="0"/>
                    <a:pt x="44" y="3"/>
                    <a:pt x="50" y="8"/>
                  </a:cubicBezTo>
                  <a:cubicBezTo>
                    <a:pt x="55" y="3"/>
                    <a:pt x="55" y="3"/>
                    <a:pt x="55" y="3"/>
                  </a:cubicBezTo>
                  <a:cubicBezTo>
                    <a:pt x="55" y="2"/>
                    <a:pt x="56" y="2"/>
                    <a:pt x="56" y="2"/>
                  </a:cubicBezTo>
                  <a:cubicBezTo>
                    <a:pt x="58" y="2"/>
                    <a:pt x="59" y="3"/>
                    <a:pt x="59" y="4"/>
                  </a:cubicBezTo>
                  <a:lnTo>
                    <a:pt x="59" y="21"/>
                  </a:lnTo>
                  <a:close/>
                </a:path>
              </a:pathLst>
            </a:custGeom>
            <a:solidFill>
              <a:schemeClr val="bg1">
                <a:lumMod val="75000"/>
              </a:schemeClr>
            </a:solidFill>
            <a:ln w="9525">
              <a:noFill/>
              <a:round/>
              <a:headEnd/>
              <a:tailEnd/>
            </a:ln>
          </p:spPr>
          <p:txBody>
            <a:bodyPr anchor="ctr"/>
            <a:lstStyle/>
            <a:p>
              <a:pPr algn="ctr"/>
              <a:endParaRPr/>
            </a:p>
          </p:txBody>
        </p:sp>
      </p:grpSp>
      <p:sp>
        <p:nvSpPr>
          <p:cNvPr id="2" name="矩形 1"/>
          <p:cNvSpPr/>
          <p:nvPr/>
        </p:nvSpPr>
        <p:spPr>
          <a:xfrm>
            <a:off x="1101444" y="928853"/>
            <a:ext cx="10057955" cy="1200329"/>
          </a:xfrm>
          <a:prstGeom prst="rect">
            <a:avLst/>
          </a:prstGeom>
        </p:spPr>
        <p:txBody>
          <a:bodyPr wrap="square">
            <a:spAutoFit/>
          </a:bodyPr>
          <a:lstStyle/>
          <a:p>
            <a:r>
              <a:rPr lang="en-US" altLang="zh-CN" sz="2400" dirty="0">
                <a:solidFill>
                  <a:prstClr val="black"/>
                </a:solidFill>
              </a:rPr>
              <a:t> </a:t>
            </a:r>
            <a:r>
              <a:rPr lang="zh-CN" altLang="zh-CN" sz="2400" dirty="0">
                <a:solidFill>
                  <a:prstClr val="black"/>
                </a:solidFill>
              </a:rPr>
              <a:t>为了测试前述的把数字串转变成整数的程序，除了上一小节已经用等价划分法设计出的测试方案外，还应该用边界值分析法再补充下述测试方案。</a:t>
            </a:r>
            <a:endParaRPr lang="en-US" altLang="zh-CN" sz="2400" dirty="0">
              <a:solidFill>
                <a:prstClr val="black"/>
              </a:solidFill>
            </a:endParaRPr>
          </a:p>
          <a:p>
            <a:r>
              <a:rPr lang="zh-CN" altLang="en-US" sz="2400" dirty="0">
                <a:solidFill>
                  <a:prstClr val="black"/>
                </a:solidFill>
              </a:rPr>
              <a:t>问题四：</a:t>
            </a:r>
            <a:endParaRPr lang="zh-CN" altLang="en-US" sz="2400" dirty="0"/>
          </a:p>
        </p:txBody>
      </p:sp>
      <p:graphicFrame>
        <p:nvGraphicFramePr>
          <p:cNvPr id="16" name="表格 15">
            <a:extLst>
              <a:ext uri="{FF2B5EF4-FFF2-40B4-BE49-F238E27FC236}">
                <a16:creationId xmlns:a16="http://schemas.microsoft.com/office/drawing/2014/main" id="{10167886-87F8-456E-AEB1-3C2F671C4214}"/>
              </a:ext>
            </a:extLst>
          </p:cNvPr>
          <p:cNvGraphicFramePr>
            <a:graphicFrameLocks noGrp="1"/>
          </p:cNvGraphicFramePr>
          <p:nvPr>
            <p:extLst>
              <p:ext uri="{D42A27DB-BD31-4B8C-83A1-F6EECF244321}">
                <p14:modId xmlns:p14="http://schemas.microsoft.com/office/powerpoint/2010/main" val="2489872678"/>
              </p:ext>
            </p:extLst>
          </p:nvPr>
        </p:nvGraphicFramePr>
        <p:xfrm>
          <a:off x="2036507" y="2343898"/>
          <a:ext cx="8192715" cy="2376489"/>
        </p:xfrm>
        <a:graphic>
          <a:graphicData uri="http://schemas.openxmlformats.org/drawingml/2006/table">
            <a:tbl>
              <a:tblPr firstRow="1" bandRow="1">
                <a:tableStyleId>{5C22544A-7EE6-4342-B048-85BDC9FD1C3A}</a:tableStyleId>
              </a:tblPr>
              <a:tblGrid>
                <a:gridCol w="738122">
                  <a:extLst>
                    <a:ext uri="{9D8B030D-6E8A-4147-A177-3AD203B41FA5}">
                      <a16:colId xmlns:a16="http://schemas.microsoft.com/office/drawing/2014/main" val="20000"/>
                    </a:ext>
                  </a:extLst>
                </a:gridCol>
                <a:gridCol w="3321371">
                  <a:extLst>
                    <a:ext uri="{9D8B030D-6E8A-4147-A177-3AD203B41FA5}">
                      <a16:colId xmlns:a16="http://schemas.microsoft.com/office/drawing/2014/main" val="20001"/>
                    </a:ext>
                  </a:extLst>
                </a:gridCol>
                <a:gridCol w="2029746">
                  <a:extLst>
                    <a:ext uri="{9D8B030D-6E8A-4147-A177-3AD203B41FA5}">
                      <a16:colId xmlns:a16="http://schemas.microsoft.com/office/drawing/2014/main" val="20002"/>
                    </a:ext>
                  </a:extLst>
                </a:gridCol>
                <a:gridCol w="2103476">
                  <a:extLst>
                    <a:ext uri="{9D8B030D-6E8A-4147-A177-3AD203B41FA5}">
                      <a16:colId xmlns:a16="http://schemas.microsoft.com/office/drawing/2014/main" val="20003"/>
                    </a:ext>
                  </a:extLst>
                </a:gridCol>
              </a:tblGrid>
              <a:tr h="414160">
                <a:tc>
                  <a:txBody>
                    <a:bodyPr/>
                    <a:lstStyle/>
                    <a:p>
                      <a:r>
                        <a:rPr lang="zh-CN" altLang="en-US" sz="1800" dirty="0"/>
                        <a:t>编号</a:t>
                      </a:r>
                    </a:p>
                  </a:txBody>
                  <a:tcPr marL="91453" marR="91453" marT="45724" marB="45724" anchor="ctr" anchorCtr="1"/>
                </a:tc>
                <a:tc>
                  <a:txBody>
                    <a:bodyPr/>
                    <a:lstStyle/>
                    <a:p>
                      <a:pPr algn="l"/>
                      <a:r>
                        <a:rPr lang="zh-CN" altLang="en-US" sz="1800" dirty="0"/>
                        <a:t>描述</a:t>
                      </a:r>
                    </a:p>
                  </a:txBody>
                  <a:tcPr marL="91453" marR="91453" marT="45724" marB="45724" anchor="ctr" anchorCtr="1"/>
                </a:tc>
                <a:tc>
                  <a:txBody>
                    <a:bodyPr/>
                    <a:lstStyle/>
                    <a:p>
                      <a:r>
                        <a:rPr lang="zh-CN" altLang="en-US" sz="1800" dirty="0"/>
                        <a:t>输入</a:t>
                      </a:r>
                    </a:p>
                  </a:txBody>
                  <a:tcPr marL="91453" marR="91453" marT="45724" marB="45724" anchor="ctr" anchorCtr="1"/>
                </a:tc>
                <a:tc>
                  <a:txBody>
                    <a:bodyPr/>
                    <a:lstStyle/>
                    <a:p>
                      <a:r>
                        <a:rPr lang="zh-CN" altLang="en-US" sz="1800" dirty="0"/>
                        <a:t>预期输出</a:t>
                      </a:r>
                    </a:p>
                  </a:txBody>
                  <a:tcPr marL="91453" marR="91453" marT="45724" marB="45724" anchor="ctr" anchorCtr="1"/>
                </a:tc>
                <a:extLst>
                  <a:ext uri="{0D108BD9-81ED-4DB2-BD59-A6C34878D82A}">
                    <a16:rowId xmlns:a16="http://schemas.microsoft.com/office/drawing/2014/main" val="10000"/>
                  </a:ext>
                </a:extLst>
              </a:tr>
              <a:tr h="450017">
                <a:tc>
                  <a:txBody>
                    <a:bodyPr/>
                    <a:lstStyle/>
                    <a:p>
                      <a:r>
                        <a:rPr lang="en-US" altLang="zh-CN" sz="1800" dirty="0"/>
                        <a:t>1</a:t>
                      </a:r>
                      <a:endParaRPr lang="zh-CN" altLang="en-US" sz="1800" dirty="0"/>
                    </a:p>
                  </a:txBody>
                  <a:tcPr marL="91453" marR="91453" marT="45724" marB="45724" anchor="ctr" anchorCtr="1"/>
                </a:tc>
                <a:tc>
                  <a:txBody>
                    <a:bodyPr/>
                    <a:lstStyle/>
                    <a:p>
                      <a:pPr algn="l"/>
                      <a:r>
                        <a:rPr lang="zh-CN" altLang="zh-CN" sz="1800" kern="1200" dirty="0">
                          <a:solidFill>
                            <a:schemeClr val="dk1"/>
                          </a:solidFill>
                          <a:effectLst/>
                          <a:latin typeface="+mn-lt"/>
                          <a:ea typeface="+mn-ea"/>
                          <a:cs typeface="+mn-cs"/>
                        </a:rPr>
                        <a:t>使输出刚好等于最小的负整数</a:t>
                      </a:r>
                      <a:endParaRPr lang="zh-CN" altLang="en-US" sz="1800" dirty="0"/>
                    </a:p>
                  </a:txBody>
                  <a:tcPr marL="91453" marR="91453" marT="45724" marB="45724" anchor="ctr"/>
                </a:tc>
                <a:tc>
                  <a:txBody>
                    <a:bodyPr/>
                    <a:lstStyle/>
                    <a:p>
                      <a:endParaRPr lang="zh-CN" altLang="en-US"/>
                    </a:p>
                  </a:txBody>
                  <a:tcPr marL="91453" marR="91453" marT="45724" marB="45724" anchor="ctr" anchorCtr="1"/>
                </a:tc>
                <a:tc>
                  <a:txBody>
                    <a:bodyPr/>
                    <a:lstStyle/>
                    <a:p>
                      <a:endParaRPr lang="zh-CN" altLang="en-US"/>
                    </a:p>
                  </a:txBody>
                  <a:tcPr marL="91453" marR="91453" marT="45724" marB="45724" anchor="ctr" anchorCtr="1"/>
                </a:tc>
                <a:extLst>
                  <a:ext uri="{0D108BD9-81ED-4DB2-BD59-A6C34878D82A}">
                    <a16:rowId xmlns:a16="http://schemas.microsoft.com/office/drawing/2014/main" val="10001"/>
                  </a:ext>
                </a:extLst>
              </a:tr>
              <a:tr h="504104">
                <a:tc>
                  <a:txBody>
                    <a:bodyPr/>
                    <a:lstStyle/>
                    <a:p>
                      <a:r>
                        <a:rPr lang="en-US" altLang="zh-CN" sz="1800" dirty="0"/>
                        <a:t>2</a:t>
                      </a:r>
                      <a:endParaRPr lang="zh-CN" altLang="en-US" sz="1800" dirty="0"/>
                    </a:p>
                  </a:txBody>
                  <a:tcPr marL="91453" marR="91453" marT="45724" marB="45724" anchor="ctr" anchorCtr="1"/>
                </a:tc>
                <a:tc>
                  <a:txBody>
                    <a:bodyPr/>
                    <a:lstStyle/>
                    <a:p>
                      <a:pPr algn="l"/>
                      <a:r>
                        <a:rPr lang="zh-CN" altLang="zh-CN" sz="1800" kern="1200" dirty="0">
                          <a:solidFill>
                            <a:schemeClr val="dk1"/>
                          </a:solidFill>
                          <a:effectLst/>
                          <a:latin typeface="+mn-lt"/>
                          <a:ea typeface="+mn-ea"/>
                          <a:cs typeface="+mn-cs"/>
                        </a:rPr>
                        <a:t>使输出刚好等于最大的正整数</a:t>
                      </a:r>
                      <a:endParaRPr lang="zh-CN" altLang="en-US" sz="1800" dirty="0"/>
                    </a:p>
                  </a:txBody>
                  <a:tcPr marL="91453" marR="91453" marT="45724" marB="45724" anchor="ctr"/>
                </a:tc>
                <a:tc>
                  <a:txBody>
                    <a:bodyPr/>
                    <a:lstStyle/>
                    <a:p>
                      <a:endParaRPr lang="zh-CN" altLang="en-US"/>
                    </a:p>
                  </a:txBody>
                  <a:tcPr marL="91453" marR="91453" marT="45724" marB="45724" anchor="ctr" anchorCtr="1"/>
                </a:tc>
                <a:tc>
                  <a:txBody>
                    <a:bodyPr/>
                    <a:lstStyle/>
                    <a:p>
                      <a:endParaRPr lang="zh-CN" altLang="en-US"/>
                    </a:p>
                  </a:txBody>
                  <a:tcPr marL="91453" marR="91453" marT="45724" marB="45724" anchor="ctr" anchorCtr="1"/>
                </a:tc>
                <a:extLst>
                  <a:ext uri="{0D108BD9-81ED-4DB2-BD59-A6C34878D82A}">
                    <a16:rowId xmlns:a16="http://schemas.microsoft.com/office/drawing/2014/main" val="10002"/>
                  </a:ext>
                </a:extLst>
              </a:tr>
              <a:tr h="504104">
                <a:tc>
                  <a:txBody>
                    <a:bodyPr/>
                    <a:lstStyle/>
                    <a:p>
                      <a:r>
                        <a:rPr lang="en-US" altLang="zh-CN" sz="1800" dirty="0"/>
                        <a:t>3</a:t>
                      </a:r>
                      <a:endParaRPr lang="zh-CN" altLang="en-US" sz="1800" dirty="0"/>
                    </a:p>
                  </a:txBody>
                  <a:tcPr marL="91453" marR="91453" marT="45724" marB="45724" anchor="ctr" anchorCtr="1"/>
                </a:tc>
                <a:tc>
                  <a:txBody>
                    <a:bodyPr/>
                    <a:lstStyle/>
                    <a:p>
                      <a:pPr algn="l"/>
                      <a:r>
                        <a:rPr lang="zh-CN" altLang="zh-CN" sz="1800" kern="1200" dirty="0">
                          <a:solidFill>
                            <a:schemeClr val="dk1"/>
                          </a:solidFill>
                          <a:effectLst/>
                          <a:latin typeface="+mn-lt"/>
                          <a:ea typeface="+mn-ea"/>
                          <a:cs typeface="+mn-cs"/>
                        </a:rPr>
                        <a:t>使输出刚刚小于最小的负整数</a:t>
                      </a:r>
                      <a:endParaRPr lang="zh-CN" altLang="en-US" sz="1800" dirty="0"/>
                    </a:p>
                  </a:txBody>
                  <a:tcPr marL="91453" marR="91453" marT="45724" marB="45724" anchor="ctr"/>
                </a:tc>
                <a:tc>
                  <a:txBody>
                    <a:bodyPr/>
                    <a:lstStyle/>
                    <a:p>
                      <a:endParaRPr lang="zh-CN" altLang="en-US"/>
                    </a:p>
                  </a:txBody>
                  <a:tcPr marL="91453" marR="91453" marT="45724" marB="45724" anchor="ctr" anchorCtr="1"/>
                </a:tc>
                <a:tc>
                  <a:txBody>
                    <a:bodyPr/>
                    <a:lstStyle/>
                    <a:p>
                      <a:endParaRPr lang="zh-CN" altLang="en-US"/>
                    </a:p>
                  </a:txBody>
                  <a:tcPr marL="91453" marR="91453" marT="45724" marB="45724" anchor="ctr" anchorCtr="1"/>
                </a:tc>
                <a:extLst>
                  <a:ext uri="{0D108BD9-81ED-4DB2-BD59-A6C34878D82A}">
                    <a16:rowId xmlns:a16="http://schemas.microsoft.com/office/drawing/2014/main" val="10003"/>
                  </a:ext>
                </a:extLst>
              </a:tr>
              <a:tr h="504104">
                <a:tc>
                  <a:txBody>
                    <a:bodyPr/>
                    <a:lstStyle/>
                    <a:p>
                      <a:r>
                        <a:rPr lang="en-US" altLang="zh-CN" sz="1800" dirty="0"/>
                        <a:t>4</a:t>
                      </a:r>
                      <a:endParaRPr lang="zh-CN" altLang="en-US" sz="1800" dirty="0"/>
                    </a:p>
                  </a:txBody>
                  <a:tcPr marL="91453" marR="91453" marT="45724" marB="45724" anchor="ctr" anchorCtr="1"/>
                </a:tc>
                <a:tc>
                  <a:txBody>
                    <a:bodyPr/>
                    <a:lstStyle/>
                    <a:p>
                      <a:pPr algn="l"/>
                      <a:r>
                        <a:rPr lang="zh-CN" altLang="zh-CN" sz="1800" kern="1200" dirty="0">
                          <a:solidFill>
                            <a:schemeClr val="dk1"/>
                          </a:solidFill>
                          <a:effectLst/>
                          <a:latin typeface="+mn-lt"/>
                          <a:ea typeface="+mn-ea"/>
                          <a:cs typeface="+mn-cs"/>
                        </a:rPr>
                        <a:t>使输出刚刚大于最大的正整数</a:t>
                      </a:r>
                      <a:endParaRPr lang="zh-CN" altLang="en-US" sz="1800" dirty="0"/>
                    </a:p>
                  </a:txBody>
                  <a:tcPr marL="91453" marR="91453" marT="45724" marB="45724" anchor="ctr"/>
                </a:tc>
                <a:tc>
                  <a:txBody>
                    <a:bodyPr/>
                    <a:lstStyle/>
                    <a:p>
                      <a:endParaRPr lang="zh-CN" altLang="en-US"/>
                    </a:p>
                  </a:txBody>
                  <a:tcPr marL="91453" marR="91453" marT="45724" marB="45724" anchor="ctr" anchorCtr="1"/>
                </a:tc>
                <a:tc>
                  <a:txBody>
                    <a:bodyPr/>
                    <a:lstStyle/>
                    <a:p>
                      <a:endParaRPr lang="zh-CN" altLang="en-US" dirty="0"/>
                    </a:p>
                  </a:txBody>
                  <a:tcPr marL="91453" marR="91453" marT="45724" marB="45724" anchor="ctr" anchorCtr="1"/>
                </a:tc>
                <a:extLst>
                  <a:ext uri="{0D108BD9-81ED-4DB2-BD59-A6C34878D82A}">
                    <a16:rowId xmlns:a16="http://schemas.microsoft.com/office/drawing/2014/main" val="10004"/>
                  </a:ext>
                </a:extLst>
              </a:tr>
            </a:tbl>
          </a:graphicData>
        </a:graphic>
      </p:graphicFrame>
      <p:sp>
        <p:nvSpPr>
          <p:cNvPr id="3" name="矩形 2"/>
          <p:cNvSpPr/>
          <p:nvPr/>
        </p:nvSpPr>
        <p:spPr>
          <a:xfrm>
            <a:off x="794909" y="4953807"/>
            <a:ext cx="11257048" cy="489878"/>
          </a:xfrm>
          <a:prstGeom prst="rect">
            <a:avLst/>
          </a:prstGeom>
        </p:spPr>
        <p:txBody>
          <a:bodyPr wrap="square">
            <a:spAutoFit/>
          </a:bodyPr>
          <a:lstStyle/>
          <a:p>
            <a:pPr fontAlgn="base">
              <a:lnSpc>
                <a:spcPts val="3100"/>
              </a:lnSpc>
              <a:spcBef>
                <a:spcPct val="0"/>
              </a:spcBef>
              <a:spcAft>
                <a:spcPct val="0"/>
              </a:spcAft>
              <a:defRPr/>
            </a:pPr>
            <a:r>
              <a:rPr lang="zh-CN" altLang="zh-CN" sz="2400" dirty="0">
                <a:solidFill>
                  <a:prstClr val="black"/>
                </a:solidFill>
                <a:latin typeface="宋体" panose="02010600030101010101" pitchFamily="2" charset="-122"/>
              </a:rPr>
              <a:t>根据边界值分析方法的要求，应该分别使用长度为</a:t>
            </a:r>
            <a:r>
              <a:rPr lang="en-US" altLang="zh-CN" sz="2400" dirty="0">
                <a:solidFill>
                  <a:prstClr val="black"/>
                </a:solidFill>
                <a:latin typeface="宋体" panose="02010600030101010101" pitchFamily="2" charset="-122"/>
              </a:rPr>
              <a:t>0</a:t>
            </a:r>
            <a:r>
              <a:rPr lang="zh-CN" altLang="zh-CN" sz="2400" dirty="0">
                <a:solidFill>
                  <a:prstClr val="black"/>
                </a:solidFill>
                <a:latin typeface="宋体" panose="02010600030101010101" pitchFamily="2" charset="-122"/>
              </a:rPr>
              <a:t>，</a:t>
            </a:r>
            <a:r>
              <a:rPr lang="en-US" altLang="zh-CN" sz="2400" dirty="0">
                <a:solidFill>
                  <a:prstClr val="black"/>
                </a:solidFill>
                <a:latin typeface="宋体" panose="02010600030101010101" pitchFamily="2" charset="-122"/>
              </a:rPr>
              <a:t>1</a:t>
            </a:r>
            <a:r>
              <a:rPr lang="zh-CN" altLang="zh-CN" sz="2400" dirty="0">
                <a:solidFill>
                  <a:prstClr val="black"/>
                </a:solidFill>
                <a:latin typeface="宋体" panose="02010600030101010101" pitchFamily="2" charset="-122"/>
              </a:rPr>
              <a:t>和</a:t>
            </a:r>
            <a:r>
              <a:rPr lang="en-US" altLang="zh-CN" sz="2400" dirty="0">
                <a:solidFill>
                  <a:prstClr val="black"/>
                </a:solidFill>
                <a:latin typeface="宋体" panose="02010600030101010101" pitchFamily="2" charset="-122"/>
              </a:rPr>
              <a:t>6</a:t>
            </a:r>
            <a:r>
              <a:rPr lang="zh-CN" altLang="zh-CN" sz="2400" dirty="0">
                <a:solidFill>
                  <a:prstClr val="black"/>
                </a:solidFill>
                <a:latin typeface="宋体" panose="02010600030101010101" pitchFamily="2" charset="-122"/>
              </a:rPr>
              <a:t>的数字串作为测试数据。</a:t>
            </a:r>
            <a:endParaRPr lang="en-US" altLang="zh-CN" sz="2400" dirty="0">
              <a:solidFill>
                <a:prstClr val="black"/>
              </a:solidFill>
              <a:latin typeface="宋体" panose="02010600030101010101" pitchFamily="2" charset="-122"/>
            </a:endParaRPr>
          </a:p>
        </p:txBody>
      </p:sp>
      <p:sp>
        <p:nvSpPr>
          <p:cNvPr id="5" name="文本框 4">
            <a:extLst>
              <a:ext uri="{FF2B5EF4-FFF2-40B4-BE49-F238E27FC236}">
                <a16:creationId xmlns:a16="http://schemas.microsoft.com/office/drawing/2014/main" id="{CA76F135-EB57-48C6-8380-BC9DB9622259}"/>
              </a:ext>
            </a:extLst>
          </p:cNvPr>
          <p:cNvSpPr txBox="1"/>
          <p:nvPr/>
        </p:nvSpPr>
        <p:spPr>
          <a:xfrm>
            <a:off x="6216254" y="2695005"/>
            <a:ext cx="5051096" cy="1938992"/>
          </a:xfrm>
          <a:prstGeom prst="rect">
            <a:avLst/>
          </a:prstGeom>
          <a:noFill/>
        </p:spPr>
        <p:txBody>
          <a:bodyPr wrap="square" rtlCol="0" anchor="ctr">
            <a:spAutoFit/>
          </a:bodyPr>
          <a:lstStyle/>
          <a:p>
            <a:pPr fontAlgn="ctr">
              <a:lnSpc>
                <a:spcPct val="150000"/>
              </a:lnSpc>
            </a:pPr>
            <a:r>
              <a:rPr lang="en-US" altLang="zh-CN" b="1" dirty="0">
                <a:solidFill>
                  <a:srgbClr val="FF0000"/>
                </a:solidFill>
              </a:rPr>
              <a:t>-</a:t>
            </a:r>
            <a:r>
              <a:rPr lang="en-US" altLang="zh-CN" sz="2000" b="1" dirty="0">
                <a:solidFill>
                  <a:srgbClr val="FF0000"/>
                </a:solidFill>
              </a:rPr>
              <a:t>32768		-32768</a:t>
            </a:r>
            <a:endParaRPr lang="zh-CN" altLang="zh-CN" sz="2000" dirty="0">
              <a:solidFill>
                <a:srgbClr val="FF0000"/>
              </a:solidFill>
            </a:endParaRPr>
          </a:p>
          <a:p>
            <a:pPr fontAlgn="ctr">
              <a:lnSpc>
                <a:spcPct val="150000"/>
              </a:lnSpc>
            </a:pPr>
            <a:r>
              <a:rPr lang="en-US" altLang="zh-CN" sz="2000" dirty="0">
                <a:solidFill>
                  <a:srgbClr val="FF0000"/>
                </a:solidFill>
              </a:rPr>
              <a:t>32767		32767</a:t>
            </a:r>
            <a:endParaRPr lang="zh-CN" altLang="zh-CN" sz="2000" dirty="0">
              <a:solidFill>
                <a:srgbClr val="FF0000"/>
              </a:solidFill>
            </a:endParaRPr>
          </a:p>
          <a:p>
            <a:pPr fontAlgn="ctr">
              <a:lnSpc>
                <a:spcPct val="150000"/>
              </a:lnSpc>
            </a:pPr>
            <a:r>
              <a:rPr lang="en-US" altLang="zh-CN" sz="2000" dirty="0">
                <a:solidFill>
                  <a:srgbClr val="FF0000"/>
                </a:solidFill>
              </a:rPr>
              <a:t>-32769		</a:t>
            </a:r>
            <a:r>
              <a:rPr lang="zh-CN" altLang="zh-CN" sz="2000" dirty="0">
                <a:solidFill>
                  <a:srgbClr val="FF0000"/>
                </a:solidFill>
              </a:rPr>
              <a:t>错误——无效输入</a:t>
            </a:r>
          </a:p>
          <a:p>
            <a:pPr fontAlgn="ctr">
              <a:lnSpc>
                <a:spcPct val="150000"/>
              </a:lnSpc>
            </a:pPr>
            <a:r>
              <a:rPr lang="en-US" altLang="zh-CN" sz="2000" dirty="0">
                <a:solidFill>
                  <a:srgbClr val="FF0000"/>
                </a:solidFill>
              </a:rPr>
              <a:t>32768 		</a:t>
            </a:r>
            <a:r>
              <a:rPr lang="zh-CN" altLang="zh-CN" sz="2000" dirty="0">
                <a:solidFill>
                  <a:srgbClr val="FF0000"/>
                </a:solidFill>
              </a:rPr>
              <a:t>错误——无效输入</a:t>
            </a:r>
          </a:p>
        </p:txBody>
      </p:sp>
    </p:spTree>
    <p:extLst>
      <p:ext uri="{BB962C8B-B14F-4D97-AF65-F5344CB8AC3E}">
        <p14:creationId xmlns:p14="http://schemas.microsoft.com/office/powerpoint/2010/main" val="2808510454"/>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animEffect transition="in" filter="fade">
                                      <p:cBhvr>
                                        <p:cTn id="11" dur="500"/>
                                        <p:tgtEl>
                                          <p:spTgt spid="5">
                                            <p:txEl>
                                              <p:pRg st="1" end="1"/>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4" fill="hold" nodeType="clickEffect">
                                  <p:stCondLst>
                                    <p:cond delay="0"/>
                                  </p:stCondLst>
                                  <p:childTnLst>
                                    <p:set>
                                      <p:cBhvr>
                                        <p:cTn id="15" dur="1" fill="hold">
                                          <p:stCondLst>
                                            <p:cond delay="0"/>
                                          </p:stCondLst>
                                        </p:cTn>
                                        <p:tgtEl>
                                          <p:spTgt spid="5">
                                            <p:txEl>
                                              <p:pRg st="2" end="2"/>
                                            </p:txEl>
                                          </p:spTgt>
                                        </p:tgtEl>
                                        <p:attrNameLst>
                                          <p:attrName>style.visibility</p:attrName>
                                        </p:attrNameLst>
                                      </p:cBhvr>
                                      <p:to>
                                        <p:strVal val="visible"/>
                                      </p:to>
                                    </p:set>
                                    <p:anim calcmode="lin" valueType="num">
                                      <p:cBhvr additive="base">
                                        <p:cTn id="16" dur="500" fill="hold"/>
                                        <p:tgtEl>
                                          <p:spTgt spid="5">
                                            <p:txEl>
                                              <p:pRg st="2" end="2"/>
                                            </p:txEl>
                                          </p:spTgt>
                                        </p:tgtEl>
                                        <p:attrNameLst>
                                          <p:attrName>ppt_x</p:attrName>
                                        </p:attrNameLst>
                                      </p:cBhvr>
                                      <p:tavLst>
                                        <p:tav tm="0">
                                          <p:val>
                                            <p:strVal val="#ppt_x"/>
                                          </p:val>
                                        </p:tav>
                                        <p:tav tm="100000">
                                          <p:val>
                                            <p:strVal val="#ppt_x"/>
                                          </p:val>
                                        </p:tav>
                                      </p:tavLst>
                                    </p:anim>
                                    <p:anim calcmode="lin" valueType="num">
                                      <p:cBhvr additive="base">
                                        <p:cTn id="17" dur="500" fill="hold"/>
                                        <p:tgtEl>
                                          <p:spTgt spid="5">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fade">
                                      <p:cBhvr>
                                        <p:cTn id="22" dur="1000"/>
                                        <p:tgtEl>
                                          <p:spTgt spid="5">
                                            <p:txEl>
                                              <p:pRg st="3" end="3"/>
                                            </p:txEl>
                                          </p:spTgt>
                                        </p:tgtEl>
                                      </p:cBhvr>
                                    </p:animEffect>
                                    <p:anim calcmode="lin" valueType="num">
                                      <p:cBhvr>
                                        <p:cTn id="23" dur="1000" fill="hold"/>
                                        <p:tgtEl>
                                          <p:spTgt spid="5">
                                            <p:txEl>
                                              <p:pRg st="3" end="3"/>
                                            </p:txEl>
                                          </p:spTgt>
                                        </p:tgtEl>
                                        <p:attrNameLst>
                                          <p:attrName>ppt_x</p:attrName>
                                        </p:attrNameLst>
                                      </p:cBhvr>
                                      <p:tavLst>
                                        <p:tav tm="0">
                                          <p:val>
                                            <p:strVal val="#ppt_x"/>
                                          </p:val>
                                        </p:tav>
                                        <p:tav tm="100000">
                                          <p:val>
                                            <p:strVal val="#ppt_x"/>
                                          </p:val>
                                        </p:tav>
                                      </p:tavLst>
                                    </p:anim>
                                    <p:anim calcmode="lin" valueType="num">
                                      <p:cBhvr>
                                        <p:cTn id="24" dur="1000" fill="hold"/>
                                        <p:tgtEl>
                                          <p:spTgt spid="5">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a:extLst>
              <a:ext uri="{FF2B5EF4-FFF2-40B4-BE49-F238E27FC236}">
                <a16:creationId xmlns:a16="http://schemas.microsoft.com/office/drawing/2014/main" id="{8ADB313A-10F1-4466-9387-14CA15765A0D}"/>
              </a:ext>
            </a:extLst>
          </p:cNvPr>
          <p:cNvSpPr/>
          <p:nvPr/>
        </p:nvSpPr>
        <p:spPr>
          <a:xfrm rot="3028529">
            <a:off x="3851275" y="2075725"/>
            <a:ext cx="4044950" cy="4054475"/>
          </a:xfrm>
          <a:prstGeom prst="ellipse">
            <a:avLst/>
          </a:prstGeom>
          <a:noFill/>
          <a:ln>
            <a:gradFill>
              <a:gsLst>
                <a:gs pos="33000">
                  <a:schemeClr val="bg1"/>
                </a:gs>
                <a:gs pos="61000">
                  <a:srgbClr val="CB3538"/>
                </a:gs>
                <a:gs pos="100000">
                  <a:srgbClr val="CB3538"/>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solidFill>
            </a:endParaRPr>
          </a:p>
        </p:txBody>
      </p:sp>
      <p:sp>
        <p:nvSpPr>
          <p:cNvPr id="3" name="文本框 2">
            <a:extLst>
              <a:ext uri="{FF2B5EF4-FFF2-40B4-BE49-F238E27FC236}">
                <a16:creationId xmlns:a16="http://schemas.microsoft.com/office/drawing/2014/main" id="{3CB1F3AD-7560-4CDA-A487-B29058C40769}"/>
              </a:ext>
            </a:extLst>
          </p:cNvPr>
          <p:cNvSpPr txBox="1"/>
          <p:nvPr/>
        </p:nvSpPr>
        <p:spPr>
          <a:xfrm>
            <a:off x="5219697" y="2108239"/>
            <a:ext cx="1169551" cy="913070"/>
          </a:xfrm>
          <a:prstGeom prst="rect">
            <a:avLst/>
          </a:prstGeom>
          <a:noFill/>
        </p:spPr>
        <p:txBody>
          <a:bodyPr vert="eaVert" wrap="none" rtlCol="0">
            <a:spAutoFit/>
          </a:bodyPr>
          <a:lstStyle/>
          <a:p>
            <a:r>
              <a:rPr lang="zh-CN" altLang="en-US" sz="6400" dirty="0">
                <a:latin typeface="微软雅黑" panose="020B0503020204020204" charset="-122"/>
                <a:ea typeface="微软雅黑" panose="020B0503020204020204" charset="-122"/>
              </a:rPr>
              <a:t>肆</a:t>
            </a:r>
          </a:p>
        </p:txBody>
      </p:sp>
      <p:sp>
        <p:nvSpPr>
          <p:cNvPr id="4" name="文本框 3">
            <a:extLst>
              <a:ext uri="{FF2B5EF4-FFF2-40B4-BE49-F238E27FC236}">
                <a16:creationId xmlns:a16="http://schemas.microsoft.com/office/drawing/2014/main" id="{14472EE8-3D4D-4734-91F2-8465835BD226}"/>
              </a:ext>
            </a:extLst>
          </p:cNvPr>
          <p:cNvSpPr txBox="1"/>
          <p:nvPr/>
        </p:nvSpPr>
        <p:spPr>
          <a:xfrm>
            <a:off x="5522045" y="3144877"/>
            <a:ext cx="416573" cy="2062103"/>
          </a:xfrm>
          <a:prstGeom prst="rect">
            <a:avLst/>
          </a:prstGeom>
          <a:noFill/>
        </p:spPr>
        <p:txBody>
          <a:bodyPr vert="horz" wrap="square" rtlCol="0">
            <a:spAutoFit/>
          </a:bodyPr>
          <a:lstStyle/>
          <a:p>
            <a:r>
              <a:rPr lang="zh-CN" altLang="en-US" sz="3200" dirty="0">
                <a:solidFill>
                  <a:schemeClr val="tx1">
                    <a:lumMod val="75000"/>
                    <a:lumOff val="25000"/>
                  </a:schemeClr>
                </a:solidFill>
                <a:latin typeface="微软雅黑" panose="020B0503020204020204" charset="-122"/>
                <a:ea typeface="微软雅黑" panose="020B0503020204020204" charset="-122"/>
              </a:rPr>
              <a:t>错误推测</a:t>
            </a:r>
          </a:p>
        </p:txBody>
      </p:sp>
      <p:grpSp>
        <p:nvGrpSpPr>
          <p:cNvPr id="6" name="PA_淘宝网chenying0907出品 33">
            <a:extLst>
              <a:ext uri="{FF2B5EF4-FFF2-40B4-BE49-F238E27FC236}">
                <a16:creationId xmlns:a16="http://schemas.microsoft.com/office/drawing/2014/main" id="{D5D7701D-F5C6-48E4-8261-C1ABC1529801}"/>
              </a:ext>
            </a:extLst>
          </p:cNvPr>
          <p:cNvGrpSpPr>
            <a:grpSpLocks noChangeAspect="1"/>
          </p:cNvGrpSpPr>
          <p:nvPr>
            <p:custDataLst>
              <p:tags r:id="rId1"/>
            </p:custDataLst>
          </p:nvPr>
        </p:nvGrpSpPr>
        <p:grpSpPr>
          <a:xfrm>
            <a:off x="6356169" y="4313173"/>
            <a:ext cx="466149" cy="693680"/>
            <a:chOff x="2565284" y="1414452"/>
            <a:chExt cx="479305" cy="713258"/>
          </a:xfrm>
        </p:grpSpPr>
        <p:pic>
          <p:nvPicPr>
            <p:cNvPr id="7" name="图片 6">
              <a:extLst>
                <a:ext uri="{FF2B5EF4-FFF2-40B4-BE49-F238E27FC236}">
                  <a16:creationId xmlns:a16="http://schemas.microsoft.com/office/drawing/2014/main" id="{3413A311-0516-4F2B-9FFB-7360392FFD01}"/>
                </a:ext>
              </a:extLst>
            </p:cNvPr>
            <p:cNvPicPr>
              <a:picLocks noChangeAspect="1"/>
            </p:cNvPicPr>
            <p:nvPr/>
          </p:nvPicPr>
          <p:blipFill>
            <a:blip r:embed="rId4" cstate="print">
              <a:lum bright="-18000"/>
            </a:blip>
            <a:stretch>
              <a:fillRect/>
            </a:stretch>
          </p:blipFill>
          <p:spPr>
            <a:xfrm>
              <a:off x="2567764" y="1479583"/>
              <a:ext cx="440132" cy="648127"/>
            </a:xfrm>
            <a:prstGeom prst="rect">
              <a:avLst/>
            </a:prstGeom>
          </p:spPr>
        </p:pic>
        <p:sp>
          <p:nvSpPr>
            <p:cNvPr id="8" name="淘宝网chenying0907出品 35">
              <a:extLst>
                <a:ext uri="{FF2B5EF4-FFF2-40B4-BE49-F238E27FC236}">
                  <a16:creationId xmlns:a16="http://schemas.microsoft.com/office/drawing/2014/main" id="{1E4DB3E5-177F-4858-90F4-375C7E6F22F0}"/>
                </a:ext>
              </a:extLst>
            </p:cNvPr>
            <p:cNvSpPr txBox="1"/>
            <p:nvPr/>
          </p:nvSpPr>
          <p:spPr>
            <a:xfrm>
              <a:off x="2565284" y="1497448"/>
              <a:ext cx="479305" cy="364330"/>
            </a:xfrm>
            <a:prstGeom prst="rect">
              <a:avLst/>
            </a:prstGeom>
            <a:noFill/>
          </p:spPr>
          <p:txBody>
            <a:bodyPr wrap="square" rtlCol="0">
              <a:spAutoFit/>
            </a:bodyPr>
            <a:lstStyle/>
            <a:p>
              <a:pPr algn="ctr"/>
              <a:endParaRPr lang="zh-CN" altLang="en-US" sz="1705" dirty="0">
                <a:solidFill>
                  <a:srgbClr val="FFFFFF"/>
                </a:solidFill>
                <a:latin typeface="方正苏新诗柳楷简体" panose="02000000000000000000" pitchFamily="2" charset="-122"/>
                <a:ea typeface="方正苏新诗柳楷简体" panose="02000000000000000000" pitchFamily="2" charset="-122"/>
              </a:endParaRPr>
            </a:p>
          </p:txBody>
        </p:sp>
        <p:sp>
          <p:nvSpPr>
            <p:cNvPr id="9" name="淘宝网chenying0907出品 36">
              <a:extLst>
                <a:ext uri="{FF2B5EF4-FFF2-40B4-BE49-F238E27FC236}">
                  <a16:creationId xmlns:a16="http://schemas.microsoft.com/office/drawing/2014/main" id="{FEB26667-5859-4917-B0CA-6B8E8D36284A}"/>
                </a:ext>
              </a:extLst>
            </p:cNvPr>
            <p:cNvSpPr txBox="1"/>
            <p:nvPr/>
          </p:nvSpPr>
          <p:spPr>
            <a:xfrm>
              <a:off x="2599297" y="1414452"/>
              <a:ext cx="366942" cy="306178"/>
            </a:xfrm>
            <a:prstGeom prst="rect">
              <a:avLst/>
            </a:prstGeom>
            <a:noFill/>
          </p:spPr>
          <p:txBody>
            <a:bodyPr wrap="square" rtlCol="0">
              <a:spAutoFit/>
            </a:bodyPr>
            <a:lstStyle/>
            <a:p>
              <a:pPr algn="ctr"/>
              <a:endParaRPr lang="zh-CN" altLang="en-US" sz="1335" dirty="0">
                <a:solidFill>
                  <a:srgbClr val="FFFFFF"/>
                </a:solidFill>
                <a:latin typeface="方正苏新诗柳楷简体" panose="02000000000000000000" pitchFamily="2" charset="-122"/>
                <a:ea typeface="方正苏新诗柳楷简体" panose="02000000000000000000" pitchFamily="2" charset="-122"/>
              </a:endParaRPr>
            </a:p>
          </p:txBody>
        </p:sp>
      </p:grpSp>
    </p:spTree>
    <p:extLst>
      <p:ext uri="{BB962C8B-B14F-4D97-AF65-F5344CB8AC3E}">
        <p14:creationId xmlns:p14="http://schemas.microsoft.com/office/powerpoint/2010/main" val="2953535143"/>
      </p:ext>
    </p:extLst>
  </p:cSld>
  <p:clrMapOvr>
    <a:masterClrMapping/>
  </p:clrMapOvr>
  <mc:AlternateContent xmlns:mc="http://schemas.openxmlformats.org/markup-compatibility/2006" xmlns:p14="http://schemas.microsoft.com/office/powerpoint/2010/main">
    <mc:Choice Requires="p14">
      <p:transition spd="slow" p14:dur="900" advClick="0" advTm="5000">
        <p14:warp dir="in"/>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par>
                                <p:cTn id="8" presetID="47"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1000"/>
                                        <p:tgtEl>
                                          <p:spTgt spid="3"/>
                                        </p:tgtEl>
                                      </p:cBhvr>
                                    </p:animEffect>
                                    <p:anim calcmode="lin" valueType="num">
                                      <p:cBhvr>
                                        <p:cTn id="11" dur="1000" fill="hold"/>
                                        <p:tgtEl>
                                          <p:spTgt spid="3"/>
                                        </p:tgtEl>
                                        <p:attrNameLst>
                                          <p:attrName>ppt_x</p:attrName>
                                        </p:attrNameLst>
                                      </p:cBhvr>
                                      <p:tavLst>
                                        <p:tav tm="0">
                                          <p:val>
                                            <p:strVal val="#ppt_x"/>
                                          </p:val>
                                        </p:tav>
                                        <p:tav tm="100000">
                                          <p:val>
                                            <p:strVal val="#ppt_x"/>
                                          </p:val>
                                        </p:tav>
                                      </p:tavLst>
                                    </p:anim>
                                    <p:anim calcmode="lin" valueType="num">
                                      <p:cBhvr>
                                        <p:cTn id="12" dur="1000" fill="hold"/>
                                        <p:tgtEl>
                                          <p:spTgt spid="3"/>
                                        </p:tgtEl>
                                        <p:attrNameLst>
                                          <p:attrName>ppt_y</p:attrName>
                                        </p:attrNameLst>
                                      </p:cBhvr>
                                      <p:tavLst>
                                        <p:tav tm="0">
                                          <p:val>
                                            <p:strVal val="#ppt_y-.1"/>
                                          </p:val>
                                        </p:tav>
                                        <p:tav tm="100000">
                                          <p:val>
                                            <p:strVal val="#ppt_y"/>
                                          </p:val>
                                        </p:tav>
                                      </p:tavLst>
                                    </p:anim>
                                  </p:childTnLst>
                                </p:cTn>
                              </p:par>
                              <p:par>
                                <p:cTn id="13" presetID="42" presetClass="entr" presetSubtype="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1000"/>
                                        <p:tgtEl>
                                          <p:spTgt spid="4"/>
                                        </p:tgtEl>
                                      </p:cBhvr>
                                    </p:animEffect>
                                    <p:anim calcmode="lin" valueType="num">
                                      <p:cBhvr>
                                        <p:cTn id="16" dur="1000" fill="hold"/>
                                        <p:tgtEl>
                                          <p:spTgt spid="4"/>
                                        </p:tgtEl>
                                        <p:attrNameLst>
                                          <p:attrName>ppt_x</p:attrName>
                                        </p:attrNameLst>
                                      </p:cBhvr>
                                      <p:tavLst>
                                        <p:tav tm="0">
                                          <p:val>
                                            <p:strVal val="#ppt_x"/>
                                          </p:val>
                                        </p:tav>
                                        <p:tav tm="100000">
                                          <p:val>
                                            <p:strVal val="#ppt_x"/>
                                          </p:val>
                                        </p:tav>
                                      </p:tavLst>
                                    </p:anim>
                                    <p:anim calcmode="lin" valueType="num">
                                      <p:cBhvr>
                                        <p:cTn id="17" dur="1000" fill="hold"/>
                                        <p:tgtEl>
                                          <p:spTgt spid="4"/>
                                        </p:tgtEl>
                                        <p:attrNameLst>
                                          <p:attrName>ppt_y</p:attrName>
                                        </p:attrNameLst>
                                      </p:cBhvr>
                                      <p:tavLst>
                                        <p:tav tm="0">
                                          <p:val>
                                            <p:strVal val="#ppt_y+.1"/>
                                          </p:val>
                                        </p:tav>
                                        <p:tav tm="100000">
                                          <p:val>
                                            <p:strVal val="#ppt_y"/>
                                          </p:val>
                                        </p:tav>
                                      </p:tavLst>
                                    </p:anim>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3" grpId="0"/>
      <p:bldP spid="4"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46433"/>
            <a:ext cx="2614818" cy="707886"/>
          </a:xfrm>
          <a:prstGeom prst="rect">
            <a:avLst/>
          </a:prstGeom>
        </p:spPr>
        <p:txBody>
          <a:bodyPr wrap="none">
            <a:spAutoFit/>
          </a:bodyPr>
          <a:lstStyle/>
          <a:p>
            <a:pPr>
              <a:defRPr/>
            </a:pPr>
            <a:r>
              <a:rPr lang="en-US" altLang="zh-CN" sz="4000" b="1" kern="100" dirty="0">
                <a:latin typeface="等线 Light" panose="02010600030101010101" pitchFamily="2" charset="-122"/>
                <a:ea typeface="等线 Light" panose="02010600030101010101" pitchFamily="2" charset="-122"/>
                <a:cs typeface="Times New Roman" panose="02020603050405020304" pitchFamily="18" charset="0"/>
              </a:rPr>
              <a:t>4.</a:t>
            </a:r>
            <a:r>
              <a:rPr lang="zh-CN" altLang="en-US" sz="4000" b="1" kern="100" dirty="0">
                <a:latin typeface="等线 Light" panose="02010600030101010101" pitchFamily="2" charset="-122"/>
                <a:ea typeface="等线 Light" panose="02010600030101010101" pitchFamily="2" charset="-122"/>
                <a:cs typeface="Times New Roman" panose="02020603050405020304" pitchFamily="18" charset="0"/>
              </a:rPr>
              <a:t>错误推测</a:t>
            </a:r>
          </a:p>
        </p:txBody>
      </p:sp>
      <p:sp>
        <p:nvSpPr>
          <p:cNvPr id="2" name="矩形 1"/>
          <p:cNvSpPr/>
          <p:nvPr/>
        </p:nvSpPr>
        <p:spPr>
          <a:xfrm>
            <a:off x="1214285" y="712006"/>
            <a:ext cx="10158180" cy="5968942"/>
          </a:xfrm>
          <a:prstGeom prst="rect">
            <a:avLst/>
          </a:prstGeom>
        </p:spPr>
        <p:txBody>
          <a:bodyPr wrap="square">
            <a:spAutoFit/>
          </a:bodyPr>
          <a:lstStyle/>
          <a:p>
            <a:pPr fontAlgn="base">
              <a:lnSpc>
                <a:spcPts val="3300"/>
              </a:lnSpc>
              <a:spcBef>
                <a:spcPct val="0"/>
              </a:spcBef>
              <a:spcAft>
                <a:spcPct val="0"/>
              </a:spcAft>
              <a:defRPr/>
            </a:pPr>
            <a:r>
              <a:rPr lang="zh-CN" altLang="zh-CN" sz="2000" dirty="0">
                <a:solidFill>
                  <a:srgbClr val="FF0000"/>
                </a:solidFill>
                <a:latin typeface="Arial" panose="020B0604020202020204" pitchFamily="34" charset="0"/>
                <a:cs typeface="Arial" panose="020B0604020202020204" pitchFamily="34" charset="0"/>
              </a:rPr>
              <a:t>错误推测法</a:t>
            </a:r>
            <a:r>
              <a:rPr lang="zh-CN" altLang="zh-CN" sz="2000" dirty="0">
                <a:solidFill>
                  <a:srgbClr val="333333"/>
                </a:solidFill>
                <a:latin typeface="Arial" panose="020B0604020202020204" pitchFamily="34" charset="0"/>
                <a:cs typeface="Arial" panose="020B0604020202020204" pitchFamily="34" charset="0"/>
              </a:rPr>
              <a:t>是基于经验和直觉推测</a:t>
            </a:r>
            <a:r>
              <a:rPr lang="en-US" altLang="zh-CN" sz="2000" dirty="0" err="1">
                <a:latin typeface="宋体" panose="02010600030101010101" pitchFamily="2" charset="-122"/>
                <a:cs typeface="Arial" panose="020B0604020202020204" pitchFamily="34" charset="0"/>
              </a:rPr>
              <a:t>程序</a:t>
            </a:r>
            <a:r>
              <a:rPr lang="zh-CN" altLang="zh-CN" sz="2000" dirty="0">
                <a:solidFill>
                  <a:srgbClr val="333333"/>
                </a:solidFill>
                <a:latin typeface="Arial" panose="020B0604020202020204" pitchFamily="34" charset="0"/>
                <a:cs typeface="Arial" panose="020B0604020202020204" pitchFamily="34" charset="0"/>
              </a:rPr>
              <a:t>中所有可能存在的各种错误</a:t>
            </a:r>
            <a:r>
              <a:rPr lang="zh-CN" altLang="zh-CN" sz="2000" dirty="0">
                <a:solidFill>
                  <a:prstClr val="black"/>
                </a:solidFill>
                <a:latin typeface="宋体" panose="02010600030101010101" pitchFamily="2" charset="-122"/>
              </a:rPr>
              <a:t>。它的基本想法是列举出程序中可能有的错误和容易发生错误的特殊情况，并且根据它们选择测试方案。</a:t>
            </a:r>
            <a:endParaRPr lang="en-US" altLang="zh-CN" sz="2000" dirty="0">
              <a:solidFill>
                <a:prstClr val="black"/>
              </a:solidFill>
              <a:latin typeface="宋体" panose="02010600030101010101" pitchFamily="2" charset="-122"/>
            </a:endParaRPr>
          </a:p>
          <a:p>
            <a:pPr fontAlgn="base">
              <a:lnSpc>
                <a:spcPts val="3300"/>
              </a:lnSpc>
              <a:spcBef>
                <a:spcPct val="0"/>
              </a:spcBef>
              <a:spcAft>
                <a:spcPct val="0"/>
              </a:spcAft>
              <a:defRPr/>
            </a:pPr>
            <a:r>
              <a:rPr lang="zh-CN" altLang="en-US" sz="2000" dirty="0">
                <a:solidFill>
                  <a:prstClr val="black"/>
                </a:solidFill>
                <a:latin typeface="宋体" panose="02010600030101010101" pitchFamily="2" charset="-122"/>
              </a:rPr>
              <a:t>例如，在单元测试时曾列出的许多在模块中常见的错误</a:t>
            </a:r>
            <a:r>
              <a:rPr lang="en-US" altLang="zh-CN" sz="2000" dirty="0">
                <a:solidFill>
                  <a:prstClr val="black"/>
                </a:solidFill>
                <a:latin typeface="宋体" panose="02010600030101010101" pitchFamily="2" charset="-122"/>
              </a:rPr>
              <a:t>. </a:t>
            </a:r>
            <a:r>
              <a:rPr lang="zh-CN" altLang="en-US" sz="2000" dirty="0">
                <a:solidFill>
                  <a:prstClr val="black"/>
                </a:solidFill>
                <a:latin typeface="宋体" panose="02010600030101010101" pitchFamily="2" charset="-122"/>
              </a:rPr>
              <a:t>以前产品测试中曾经发现的错误等，这些就是经验的总结。还有，输入数据和输出数据为</a:t>
            </a:r>
            <a:r>
              <a:rPr lang="en-US" altLang="zh-CN" sz="2000" dirty="0">
                <a:solidFill>
                  <a:prstClr val="black"/>
                </a:solidFill>
                <a:latin typeface="宋体" panose="02010600030101010101" pitchFamily="2" charset="-122"/>
              </a:rPr>
              <a:t>0</a:t>
            </a:r>
            <a:r>
              <a:rPr lang="zh-CN" altLang="en-US" sz="2000" dirty="0">
                <a:solidFill>
                  <a:prstClr val="black"/>
                </a:solidFill>
                <a:latin typeface="宋体" panose="02010600030101010101" pitchFamily="2" charset="-122"/>
              </a:rPr>
              <a:t>的情况</a:t>
            </a:r>
            <a:r>
              <a:rPr lang="en-US" altLang="zh-CN" sz="2000" dirty="0">
                <a:solidFill>
                  <a:prstClr val="black"/>
                </a:solidFill>
                <a:latin typeface="宋体" panose="02010600030101010101" pitchFamily="2" charset="-122"/>
              </a:rPr>
              <a:t>. </a:t>
            </a:r>
            <a:r>
              <a:rPr lang="zh-CN" altLang="en-US" sz="2000" dirty="0">
                <a:solidFill>
                  <a:prstClr val="black"/>
                </a:solidFill>
                <a:latin typeface="宋体" panose="02010600030101010101" pitchFamily="2" charset="-122"/>
              </a:rPr>
              <a:t>输入表格为空格或输入表格只有一行</a:t>
            </a:r>
            <a:r>
              <a:rPr lang="en-US" altLang="zh-CN" sz="2000" dirty="0">
                <a:solidFill>
                  <a:prstClr val="black"/>
                </a:solidFill>
                <a:latin typeface="宋体" panose="02010600030101010101" pitchFamily="2" charset="-122"/>
              </a:rPr>
              <a:t>. </a:t>
            </a:r>
            <a:r>
              <a:rPr lang="zh-CN" altLang="en-US" sz="2000" dirty="0">
                <a:solidFill>
                  <a:prstClr val="black"/>
                </a:solidFill>
                <a:latin typeface="宋体" panose="02010600030101010101" pitchFamily="2" charset="-122"/>
              </a:rPr>
              <a:t>这些都是容易发生错误的情况。可选择这些情况下的例子作为测试用例。</a:t>
            </a:r>
            <a:endParaRPr lang="en-US" altLang="zh-CN" sz="2000" dirty="0">
              <a:solidFill>
                <a:prstClr val="black"/>
              </a:solidFill>
              <a:latin typeface="宋体" panose="02010600030101010101" pitchFamily="2" charset="-122"/>
            </a:endParaRPr>
          </a:p>
          <a:p>
            <a:pPr fontAlgn="base">
              <a:lnSpc>
                <a:spcPts val="3300"/>
              </a:lnSpc>
              <a:spcBef>
                <a:spcPct val="0"/>
              </a:spcBef>
              <a:spcAft>
                <a:spcPct val="0"/>
              </a:spcAft>
              <a:defRPr/>
            </a:pPr>
            <a:r>
              <a:rPr lang="en-US" altLang="zh-CN" sz="2000" dirty="0">
                <a:solidFill>
                  <a:prstClr val="black"/>
                </a:solidFill>
                <a:latin typeface="宋体" panose="02010600030101010101" pitchFamily="2" charset="-122"/>
              </a:rPr>
              <a:t>    </a:t>
            </a:r>
            <a:r>
              <a:rPr lang="zh-CN" altLang="zh-CN" sz="2000" dirty="0">
                <a:solidFill>
                  <a:prstClr val="black"/>
                </a:solidFill>
                <a:latin typeface="宋体" panose="02010600030101010101" pitchFamily="2" charset="-122"/>
              </a:rPr>
              <a:t>应该仔细分析程序规格说明书，注意找出其中遗漏或省略的部分，以便设计相应的测试方案，检测程序员对这些部分的处理是否正确。</a:t>
            </a:r>
            <a:endParaRPr lang="en-US" altLang="zh-CN" sz="2000" dirty="0">
              <a:solidFill>
                <a:prstClr val="black"/>
              </a:solidFill>
              <a:latin typeface="宋体" panose="02010600030101010101" pitchFamily="2" charset="-122"/>
            </a:endParaRPr>
          </a:p>
          <a:p>
            <a:pPr fontAlgn="base">
              <a:lnSpc>
                <a:spcPts val="3300"/>
              </a:lnSpc>
              <a:spcBef>
                <a:spcPct val="0"/>
              </a:spcBef>
              <a:spcAft>
                <a:spcPct val="0"/>
              </a:spcAft>
              <a:defRPr/>
            </a:pPr>
            <a:r>
              <a:rPr lang="en-US" altLang="zh-CN" sz="2000" dirty="0">
                <a:solidFill>
                  <a:prstClr val="black"/>
                </a:solidFill>
                <a:latin typeface="宋体" panose="02010600030101010101" pitchFamily="2" charset="-122"/>
              </a:rPr>
              <a:t>    </a:t>
            </a:r>
            <a:r>
              <a:rPr lang="zh-CN" altLang="zh-CN" sz="2000" dirty="0">
                <a:solidFill>
                  <a:prstClr val="black"/>
                </a:solidFill>
                <a:latin typeface="宋体" panose="02010600030101010101" pitchFamily="2" charset="-122"/>
              </a:rPr>
              <a:t>经验表明，在一段程序中已经发现的错误数目往往和尚未发现的错误数成正比。例如，在</a:t>
            </a:r>
            <a:r>
              <a:rPr lang="en-US" altLang="zh-CN" sz="2000" dirty="0">
                <a:solidFill>
                  <a:prstClr val="black"/>
                </a:solidFill>
                <a:latin typeface="宋体" panose="02010600030101010101" pitchFamily="2" charset="-122"/>
              </a:rPr>
              <a:t>IBM OS/370</a:t>
            </a:r>
            <a:r>
              <a:rPr lang="zh-CN" altLang="zh-CN" sz="2000" dirty="0">
                <a:solidFill>
                  <a:prstClr val="black"/>
                </a:solidFill>
                <a:latin typeface="宋体" panose="02010600030101010101" pitchFamily="2" charset="-122"/>
              </a:rPr>
              <a:t>操作系统中，</a:t>
            </a:r>
            <a:r>
              <a:rPr lang="zh-CN" altLang="zh-CN" sz="2000" dirty="0">
                <a:solidFill>
                  <a:srgbClr val="00B0F0"/>
                </a:solidFill>
                <a:latin typeface="宋体" panose="02010600030101010101" pitchFamily="2" charset="-122"/>
              </a:rPr>
              <a:t>用户发现的全部错误的</a:t>
            </a:r>
            <a:r>
              <a:rPr lang="en-US" altLang="zh-CN" sz="2000" dirty="0">
                <a:solidFill>
                  <a:srgbClr val="00B0F0"/>
                </a:solidFill>
                <a:latin typeface="宋体" panose="02010600030101010101" pitchFamily="2" charset="-122"/>
              </a:rPr>
              <a:t>47%</a:t>
            </a:r>
            <a:r>
              <a:rPr lang="zh-CN" altLang="zh-CN" sz="2000" dirty="0">
                <a:solidFill>
                  <a:srgbClr val="00B0F0"/>
                </a:solidFill>
                <a:latin typeface="宋体" panose="02010600030101010101" pitchFamily="2" charset="-122"/>
              </a:rPr>
              <a:t>只与该系统</a:t>
            </a:r>
            <a:r>
              <a:rPr lang="en-US" altLang="zh-CN" sz="2000" dirty="0">
                <a:solidFill>
                  <a:srgbClr val="00B0F0"/>
                </a:solidFill>
                <a:latin typeface="宋体" panose="02010600030101010101" pitchFamily="2" charset="-122"/>
              </a:rPr>
              <a:t>4%</a:t>
            </a:r>
            <a:r>
              <a:rPr lang="zh-CN" altLang="zh-CN" sz="2000" dirty="0">
                <a:solidFill>
                  <a:srgbClr val="00B0F0"/>
                </a:solidFill>
                <a:latin typeface="宋体" panose="02010600030101010101" pitchFamily="2" charset="-122"/>
              </a:rPr>
              <a:t>的模块有关。</a:t>
            </a:r>
            <a:r>
              <a:rPr lang="zh-CN" altLang="zh-CN" sz="2000" dirty="0">
                <a:solidFill>
                  <a:prstClr val="black"/>
                </a:solidFill>
                <a:latin typeface="宋体" panose="02010600030101010101" pitchFamily="2" charset="-122"/>
              </a:rPr>
              <a:t>因此，在进一步测试时要着重测试那些已发现了较多错误的程序段。</a:t>
            </a:r>
            <a:endParaRPr lang="en-US" altLang="zh-CN" sz="2000" dirty="0">
              <a:solidFill>
                <a:prstClr val="black"/>
              </a:solidFill>
              <a:latin typeface="宋体" panose="02010600030101010101" pitchFamily="2" charset="-122"/>
            </a:endParaRPr>
          </a:p>
          <a:p>
            <a:pPr fontAlgn="base">
              <a:lnSpc>
                <a:spcPts val="3300"/>
              </a:lnSpc>
              <a:spcBef>
                <a:spcPct val="0"/>
              </a:spcBef>
              <a:spcAft>
                <a:spcPct val="0"/>
              </a:spcAft>
              <a:defRPr/>
            </a:pPr>
            <a:endParaRPr lang="en-US" altLang="zh-CN" sz="2000" dirty="0">
              <a:solidFill>
                <a:prstClr val="black"/>
              </a:solidFill>
              <a:latin typeface="宋体" panose="02010600030101010101" pitchFamily="2" charset="-122"/>
            </a:endParaRPr>
          </a:p>
          <a:p>
            <a:pPr fontAlgn="base">
              <a:lnSpc>
                <a:spcPts val="3300"/>
              </a:lnSpc>
              <a:spcBef>
                <a:spcPct val="0"/>
              </a:spcBef>
              <a:spcAft>
                <a:spcPct val="0"/>
              </a:spcAft>
              <a:defRPr/>
            </a:pPr>
            <a:r>
              <a:rPr lang="zh-CN" altLang="en-US" sz="2000">
                <a:solidFill>
                  <a:prstClr val="black"/>
                </a:solidFill>
                <a:latin typeface="宋体" panose="02010600030101010101" pitchFamily="2" charset="-122"/>
              </a:rPr>
              <a:t>问题五：</a:t>
            </a:r>
            <a:r>
              <a:rPr lang="zh-CN" altLang="en-US" sz="2000" dirty="0">
                <a:solidFill>
                  <a:prstClr val="black"/>
                </a:solidFill>
                <a:latin typeface="宋体" panose="02010600030101010101" pitchFamily="2" charset="-122"/>
              </a:rPr>
              <a:t>请问上文蓝字部分和上节课所讲的哪个定律很类似？</a:t>
            </a:r>
            <a:endParaRPr lang="en-US" altLang="zh-CN" sz="2000" dirty="0">
              <a:solidFill>
                <a:prstClr val="black"/>
              </a:solidFill>
              <a:latin typeface="宋体" panose="02010600030101010101" pitchFamily="2" charset="-122"/>
            </a:endParaRPr>
          </a:p>
          <a:p>
            <a:pPr fontAlgn="base">
              <a:lnSpc>
                <a:spcPts val="3300"/>
              </a:lnSpc>
              <a:spcBef>
                <a:spcPct val="0"/>
              </a:spcBef>
              <a:spcAft>
                <a:spcPct val="0"/>
              </a:spcAft>
              <a:defRPr/>
            </a:pPr>
            <a:r>
              <a:rPr lang="zh-CN" altLang="en-US" sz="2000" dirty="0">
                <a:solidFill>
                  <a:prstClr val="black"/>
                </a:solidFill>
                <a:latin typeface="宋体" panose="02010600030101010101" pitchFamily="2" charset="-122"/>
              </a:rPr>
              <a:t>（提示：和数字有关）</a:t>
            </a:r>
            <a:endParaRPr lang="en-US" altLang="zh-CN" sz="2000" dirty="0">
              <a:solidFill>
                <a:prstClr val="black"/>
              </a:solidFill>
              <a:latin typeface="宋体" panose="02010600030101010101" pitchFamily="2" charset="-122"/>
            </a:endParaRPr>
          </a:p>
          <a:p>
            <a:pPr fontAlgn="base">
              <a:lnSpc>
                <a:spcPts val="3300"/>
              </a:lnSpc>
              <a:spcBef>
                <a:spcPct val="0"/>
              </a:spcBef>
              <a:spcAft>
                <a:spcPct val="0"/>
              </a:spcAft>
              <a:defRPr/>
            </a:pPr>
            <a:r>
              <a:rPr lang="zh-CN" altLang="en-US" sz="2000" dirty="0">
                <a:solidFill>
                  <a:prstClr val="black"/>
                </a:solidFill>
                <a:latin typeface="宋体" panose="02010600030101010101" pitchFamily="2" charset="-122"/>
              </a:rPr>
              <a:t>答案：</a:t>
            </a:r>
            <a:r>
              <a:rPr lang="zh-CN" altLang="en-US" sz="2000" dirty="0">
                <a:solidFill>
                  <a:srgbClr val="FF0000"/>
                </a:solidFill>
                <a:latin typeface="宋体" panose="02010600030101010101" pitchFamily="2" charset="-122"/>
              </a:rPr>
              <a:t>二八定律</a:t>
            </a:r>
            <a:r>
              <a:rPr lang="zh-CN" altLang="en-US" sz="2000" dirty="0">
                <a:solidFill>
                  <a:prstClr val="black"/>
                </a:solidFill>
                <a:latin typeface="宋体" panose="02010600030101010101" pitchFamily="2" charset="-122"/>
              </a:rPr>
              <a:t>。</a:t>
            </a:r>
            <a:endParaRPr lang="zh-CN" altLang="zh-CN" sz="2000" dirty="0">
              <a:solidFill>
                <a:prstClr val="black"/>
              </a:solidFill>
              <a:latin typeface="宋体" panose="02010600030101010101" pitchFamily="2" charset="-122"/>
            </a:endParaRPr>
          </a:p>
        </p:txBody>
      </p:sp>
      <p:grpSp>
        <p:nvGrpSpPr>
          <p:cNvPr id="12" name="千图PPT彼岸天：ID 8661124库_组合 1">
            <a:extLst>
              <a:ext uri="{FF2B5EF4-FFF2-40B4-BE49-F238E27FC236}">
                <a16:creationId xmlns:a16="http://schemas.microsoft.com/office/drawing/2014/main" id="{E2A033B7-48F5-4114-B18E-E0A02E364EE4}"/>
              </a:ext>
            </a:extLst>
          </p:cNvPr>
          <p:cNvGrpSpPr/>
          <p:nvPr>
            <p:custDataLst>
              <p:tags r:id="rId1"/>
            </p:custDataLst>
          </p:nvPr>
        </p:nvGrpSpPr>
        <p:grpSpPr>
          <a:xfrm>
            <a:off x="10523567" y="5389049"/>
            <a:ext cx="1322444" cy="1315047"/>
            <a:chOff x="3894540" y="1555501"/>
            <a:chExt cx="4402924" cy="4412221"/>
          </a:xfrm>
        </p:grpSpPr>
        <p:sp>
          <p:nvSpPr>
            <p:cNvPr id="13" name="Freeform: Shape 3">
              <a:extLst>
                <a:ext uri="{FF2B5EF4-FFF2-40B4-BE49-F238E27FC236}">
                  <a16:creationId xmlns:a16="http://schemas.microsoft.com/office/drawing/2014/main" id="{CC7C8F27-5798-4486-B179-37F8FD0D424E}"/>
                </a:ext>
              </a:extLst>
            </p:cNvPr>
            <p:cNvSpPr>
              <a:spLocks/>
            </p:cNvSpPr>
            <p:nvPr/>
          </p:nvSpPr>
          <p:spPr bwMode="auto">
            <a:xfrm>
              <a:off x="3894540" y="1562475"/>
              <a:ext cx="2622227" cy="2213084"/>
            </a:xfrm>
            <a:custGeom>
              <a:avLst/>
              <a:gdLst/>
              <a:ahLst/>
              <a:cxnLst>
                <a:cxn ang="0">
                  <a:pos x="372" y="215"/>
                </a:cxn>
                <a:cxn ang="0">
                  <a:pos x="372" y="215"/>
                </a:cxn>
                <a:cxn ang="0">
                  <a:pos x="260" y="262"/>
                </a:cxn>
                <a:cxn ang="0">
                  <a:pos x="214" y="373"/>
                </a:cxn>
                <a:cxn ang="0">
                  <a:pos x="214" y="375"/>
                </a:cxn>
                <a:cxn ang="0">
                  <a:pos x="158" y="375"/>
                </a:cxn>
                <a:cxn ang="0">
                  <a:pos x="167" y="368"/>
                </a:cxn>
                <a:cxn ang="0">
                  <a:pos x="179" y="340"/>
                </a:cxn>
                <a:cxn ang="0">
                  <a:pos x="167" y="311"/>
                </a:cxn>
                <a:cxn ang="0">
                  <a:pos x="138" y="299"/>
                </a:cxn>
                <a:cxn ang="0">
                  <a:pos x="109" y="311"/>
                </a:cxn>
                <a:cxn ang="0">
                  <a:pos x="97" y="340"/>
                </a:cxn>
                <a:cxn ang="0">
                  <a:pos x="109" y="368"/>
                </a:cxn>
                <a:cxn ang="0">
                  <a:pos x="118" y="375"/>
                </a:cxn>
                <a:cxn ang="0">
                  <a:pos x="61" y="375"/>
                </a:cxn>
                <a:cxn ang="0">
                  <a:pos x="61" y="373"/>
                </a:cxn>
                <a:cxn ang="0">
                  <a:pos x="61" y="367"/>
                </a:cxn>
                <a:cxn ang="0">
                  <a:pos x="62" y="342"/>
                </a:cxn>
                <a:cxn ang="0">
                  <a:pos x="0" y="307"/>
                </a:cxn>
                <a:cxn ang="0">
                  <a:pos x="17" y="243"/>
                </a:cxn>
                <a:cxn ang="0">
                  <a:pos x="86" y="247"/>
                </a:cxn>
                <a:cxn ang="0">
                  <a:pos x="119" y="191"/>
                </a:cxn>
                <a:cxn ang="0">
                  <a:pos x="85" y="127"/>
                </a:cxn>
                <a:cxn ang="0">
                  <a:pos x="106" y="105"/>
                </a:cxn>
                <a:cxn ang="0">
                  <a:pos x="128" y="84"/>
                </a:cxn>
                <a:cxn ang="0">
                  <a:pos x="188" y="120"/>
                </a:cxn>
                <a:cxn ang="0">
                  <a:pos x="243" y="88"/>
                </a:cxn>
                <a:cxn ang="0">
                  <a:pos x="243" y="16"/>
                </a:cxn>
                <a:cxn ang="0">
                  <a:pos x="303" y="0"/>
                </a:cxn>
                <a:cxn ang="0">
                  <a:pos x="339" y="62"/>
                </a:cxn>
                <a:cxn ang="0">
                  <a:pos x="372" y="60"/>
                </a:cxn>
                <a:cxn ang="0">
                  <a:pos x="372" y="121"/>
                </a:cxn>
                <a:cxn ang="0">
                  <a:pos x="375" y="117"/>
                </a:cxn>
                <a:cxn ang="0">
                  <a:pos x="404" y="105"/>
                </a:cxn>
                <a:cxn ang="0">
                  <a:pos x="433" y="117"/>
                </a:cxn>
                <a:cxn ang="0">
                  <a:pos x="445" y="145"/>
                </a:cxn>
                <a:cxn ang="0">
                  <a:pos x="433" y="174"/>
                </a:cxn>
                <a:cxn ang="0">
                  <a:pos x="404" y="186"/>
                </a:cxn>
                <a:cxn ang="0">
                  <a:pos x="375" y="174"/>
                </a:cxn>
                <a:cxn ang="0">
                  <a:pos x="372" y="170"/>
                </a:cxn>
                <a:cxn ang="0">
                  <a:pos x="372" y="215"/>
                </a:cxn>
              </a:cxnLst>
              <a:rect l="0" t="0" r="r" b="b"/>
              <a:pathLst>
                <a:path w="445" h="375">
                  <a:moveTo>
                    <a:pt x="372" y="215"/>
                  </a:moveTo>
                  <a:cubicBezTo>
                    <a:pt x="372" y="215"/>
                    <a:pt x="372" y="215"/>
                    <a:pt x="372" y="215"/>
                  </a:cubicBezTo>
                  <a:cubicBezTo>
                    <a:pt x="328" y="215"/>
                    <a:pt x="291" y="231"/>
                    <a:pt x="260" y="262"/>
                  </a:cubicBezTo>
                  <a:cubicBezTo>
                    <a:pt x="229" y="292"/>
                    <a:pt x="214" y="330"/>
                    <a:pt x="214" y="373"/>
                  </a:cubicBezTo>
                  <a:cubicBezTo>
                    <a:pt x="214" y="374"/>
                    <a:pt x="214" y="375"/>
                    <a:pt x="214" y="375"/>
                  </a:cubicBezTo>
                  <a:cubicBezTo>
                    <a:pt x="158" y="375"/>
                    <a:pt x="158" y="375"/>
                    <a:pt x="158" y="375"/>
                  </a:cubicBezTo>
                  <a:cubicBezTo>
                    <a:pt x="161" y="373"/>
                    <a:pt x="164" y="371"/>
                    <a:pt x="167" y="368"/>
                  </a:cubicBezTo>
                  <a:cubicBezTo>
                    <a:pt x="175" y="360"/>
                    <a:pt x="179" y="351"/>
                    <a:pt x="179" y="340"/>
                  </a:cubicBezTo>
                  <a:cubicBezTo>
                    <a:pt x="179" y="328"/>
                    <a:pt x="175" y="319"/>
                    <a:pt x="167" y="311"/>
                  </a:cubicBezTo>
                  <a:cubicBezTo>
                    <a:pt x="159" y="303"/>
                    <a:pt x="149" y="299"/>
                    <a:pt x="138" y="299"/>
                  </a:cubicBezTo>
                  <a:cubicBezTo>
                    <a:pt x="127" y="299"/>
                    <a:pt x="117" y="303"/>
                    <a:pt x="109" y="311"/>
                  </a:cubicBezTo>
                  <a:cubicBezTo>
                    <a:pt x="101" y="319"/>
                    <a:pt x="97" y="328"/>
                    <a:pt x="97" y="340"/>
                  </a:cubicBezTo>
                  <a:cubicBezTo>
                    <a:pt x="97" y="351"/>
                    <a:pt x="101" y="360"/>
                    <a:pt x="109" y="368"/>
                  </a:cubicBezTo>
                  <a:cubicBezTo>
                    <a:pt x="112" y="371"/>
                    <a:pt x="115" y="373"/>
                    <a:pt x="118" y="375"/>
                  </a:cubicBezTo>
                  <a:cubicBezTo>
                    <a:pt x="61" y="375"/>
                    <a:pt x="61" y="375"/>
                    <a:pt x="61" y="375"/>
                  </a:cubicBezTo>
                  <a:cubicBezTo>
                    <a:pt x="61" y="374"/>
                    <a:pt x="61" y="374"/>
                    <a:pt x="61" y="373"/>
                  </a:cubicBezTo>
                  <a:cubicBezTo>
                    <a:pt x="61" y="371"/>
                    <a:pt x="61" y="369"/>
                    <a:pt x="61" y="367"/>
                  </a:cubicBezTo>
                  <a:cubicBezTo>
                    <a:pt x="61" y="359"/>
                    <a:pt x="62" y="350"/>
                    <a:pt x="62" y="342"/>
                  </a:cubicBezTo>
                  <a:cubicBezTo>
                    <a:pt x="0" y="307"/>
                    <a:pt x="0" y="307"/>
                    <a:pt x="0" y="307"/>
                  </a:cubicBezTo>
                  <a:cubicBezTo>
                    <a:pt x="4" y="285"/>
                    <a:pt x="9" y="263"/>
                    <a:pt x="17" y="243"/>
                  </a:cubicBezTo>
                  <a:cubicBezTo>
                    <a:pt x="86" y="247"/>
                    <a:pt x="86" y="247"/>
                    <a:pt x="86" y="247"/>
                  </a:cubicBezTo>
                  <a:cubicBezTo>
                    <a:pt x="95" y="227"/>
                    <a:pt x="106" y="209"/>
                    <a:pt x="119" y="191"/>
                  </a:cubicBezTo>
                  <a:cubicBezTo>
                    <a:pt x="85" y="127"/>
                    <a:pt x="85" y="127"/>
                    <a:pt x="85" y="127"/>
                  </a:cubicBezTo>
                  <a:cubicBezTo>
                    <a:pt x="92" y="120"/>
                    <a:pt x="99" y="112"/>
                    <a:pt x="106" y="105"/>
                  </a:cubicBezTo>
                  <a:cubicBezTo>
                    <a:pt x="113" y="98"/>
                    <a:pt x="120" y="91"/>
                    <a:pt x="128" y="84"/>
                  </a:cubicBezTo>
                  <a:cubicBezTo>
                    <a:pt x="188" y="120"/>
                    <a:pt x="188" y="120"/>
                    <a:pt x="188" y="120"/>
                  </a:cubicBezTo>
                  <a:cubicBezTo>
                    <a:pt x="206" y="107"/>
                    <a:pt x="224" y="96"/>
                    <a:pt x="243" y="88"/>
                  </a:cubicBezTo>
                  <a:cubicBezTo>
                    <a:pt x="243" y="16"/>
                    <a:pt x="243" y="16"/>
                    <a:pt x="243" y="16"/>
                  </a:cubicBezTo>
                  <a:cubicBezTo>
                    <a:pt x="262" y="9"/>
                    <a:pt x="283" y="4"/>
                    <a:pt x="303" y="0"/>
                  </a:cubicBezTo>
                  <a:cubicBezTo>
                    <a:pt x="339" y="62"/>
                    <a:pt x="339" y="62"/>
                    <a:pt x="339" y="62"/>
                  </a:cubicBezTo>
                  <a:cubicBezTo>
                    <a:pt x="350" y="61"/>
                    <a:pt x="361" y="60"/>
                    <a:pt x="372" y="60"/>
                  </a:cubicBezTo>
                  <a:cubicBezTo>
                    <a:pt x="372" y="121"/>
                    <a:pt x="372" y="121"/>
                    <a:pt x="372" y="121"/>
                  </a:cubicBezTo>
                  <a:cubicBezTo>
                    <a:pt x="373" y="119"/>
                    <a:pt x="374" y="118"/>
                    <a:pt x="375" y="117"/>
                  </a:cubicBezTo>
                  <a:cubicBezTo>
                    <a:pt x="383" y="109"/>
                    <a:pt x="393" y="105"/>
                    <a:pt x="404" y="105"/>
                  </a:cubicBezTo>
                  <a:cubicBezTo>
                    <a:pt x="415" y="105"/>
                    <a:pt x="425" y="109"/>
                    <a:pt x="433" y="117"/>
                  </a:cubicBezTo>
                  <a:cubicBezTo>
                    <a:pt x="441" y="125"/>
                    <a:pt x="445" y="134"/>
                    <a:pt x="445" y="145"/>
                  </a:cubicBezTo>
                  <a:cubicBezTo>
                    <a:pt x="445" y="157"/>
                    <a:pt x="441" y="166"/>
                    <a:pt x="433" y="174"/>
                  </a:cubicBezTo>
                  <a:cubicBezTo>
                    <a:pt x="425" y="182"/>
                    <a:pt x="415" y="186"/>
                    <a:pt x="404" y="186"/>
                  </a:cubicBezTo>
                  <a:cubicBezTo>
                    <a:pt x="393" y="186"/>
                    <a:pt x="383" y="182"/>
                    <a:pt x="375" y="174"/>
                  </a:cubicBezTo>
                  <a:cubicBezTo>
                    <a:pt x="374" y="173"/>
                    <a:pt x="373" y="172"/>
                    <a:pt x="372" y="170"/>
                  </a:cubicBezTo>
                  <a:lnTo>
                    <a:pt x="372" y="215"/>
                  </a:lnTo>
                  <a:close/>
                </a:path>
              </a:pathLst>
            </a:custGeom>
            <a:solidFill>
              <a:schemeClr val="accent2"/>
            </a:solidFill>
            <a:ln w="19050">
              <a:solidFill>
                <a:schemeClr val="bg1"/>
              </a:solidFill>
              <a:round/>
              <a:headEnd/>
              <a:tailEnd/>
            </a:ln>
          </p:spPr>
          <p:txBody>
            <a:bodyPr anchor="ctr"/>
            <a:lstStyle/>
            <a:p>
              <a:pPr algn="ctr"/>
              <a:endParaRPr/>
            </a:p>
          </p:txBody>
        </p:sp>
        <p:sp>
          <p:nvSpPr>
            <p:cNvPr id="14" name="Freeform: Shape 4">
              <a:extLst>
                <a:ext uri="{FF2B5EF4-FFF2-40B4-BE49-F238E27FC236}">
                  <a16:creationId xmlns:a16="http://schemas.microsoft.com/office/drawing/2014/main" id="{EA0889F3-9C19-4C81-B89C-3B895099B88C}"/>
                </a:ext>
              </a:extLst>
            </p:cNvPr>
            <p:cNvSpPr>
              <a:spLocks/>
            </p:cNvSpPr>
            <p:nvPr/>
          </p:nvSpPr>
          <p:spPr bwMode="auto">
            <a:xfrm>
              <a:off x="6086701" y="1555501"/>
              <a:ext cx="2203787" cy="2633849"/>
            </a:xfrm>
            <a:custGeom>
              <a:avLst/>
              <a:gdLst/>
              <a:ahLst/>
              <a:cxnLst>
                <a:cxn ang="0">
                  <a:pos x="314" y="376"/>
                </a:cxn>
                <a:cxn ang="0">
                  <a:pos x="256" y="376"/>
                </a:cxn>
                <a:cxn ang="0">
                  <a:pos x="257" y="377"/>
                </a:cxn>
                <a:cxn ang="0">
                  <a:pos x="269" y="406"/>
                </a:cxn>
                <a:cxn ang="0">
                  <a:pos x="257" y="434"/>
                </a:cxn>
                <a:cxn ang="0">
                  <a:pos x="228" y="446"/>
                </a:cxn>
                <a:cxn ang="0">
                  <a:pos x="200" y="434"/>
                </a:cxn>
                <a:cxn ang="0">
                  <a:pos x="188" y="406"/>
                </a:cxn>
                <a:cxn ang="0">
                  <a:pos x="200" y="377"/>
                </a:cxn>
                <a:cxn ang="0">
                  <a:pos x="200" y="376"/>
                </a:cxn>
                <a:cxn ang="0">
                  <a:pos x="158" y="376"/>
                </a:cxn>
                <a:cxn ang="0">
                  <a:pos x="158" y="374"/>
                </a:cxn>
                <a:cxn ang="0">
                  <a:pos x="111" y="263"/>
                </a:cxn>
                <a:cxn ang="0">
                  <a:pos x="0" y="216"/>
                </a:cxn>
                <a:cxn ang="0">
                  <a:pos x="0" y="171"/>
                </a:cxn>
                <a:cxn ang="0">
                  <a:pos x="3" y="175"/>
                </a:cxn>
                <a:cxn ang="0">
                  <a:pos x="32" y="187"/>
                </a:cxn>
                <a:cxn ang="0">
                  <a:pos x="61" y="175"/>
                </a:cxn>
                <a:cxn ang="0">
                  <a:pos x="73" y="146"/>
                </a:cxn>
                <a:cxn ang="0">
                  <a:pos x="61" y="118"/>
                </a:cxn>
                <a:cxn ang="0">
                  <a:pos x="32" y="106"/>
                </a:cxn>
                <a:cxn ang="0">
                  <a:pos x="3" y="118"/>
                </a:cxn>
                <a:cxn ang="0">
                  <a:pos x="0" y="122"/>
                </a:cxn>
                <a:cxn ang="0">
                  <a:pos x="0" y="61"/>
                </a:cxn>
                <a:cxn ang="0">
                  <a:pos x="2" y="61"/>
                </a:cxn>
                <a:cxn ang="0">
                  <a:pos x="32" y="62"/>
                </a:cxn>
                <a:cxn ang="0">
                  <a:pos x="67" y="0"/>
                </a:cxn>
                <a:cxn ang="0">
                  <a:pos x="126" y="15"/>
                </a:cxn>
                <a:cxn ang="0">
                  <a:pos x="126" y="86"/>
                </a:cxn>
                <a:cxn ang="0">
                  <a:pos x="186" y="120"/>
                </a:cxn>
                <a:cxn ang="0">
                  <a:pos x="246" y="84"/>
                </a:cxn>
                <a:cxn ang="0">
                  <a:pos x="270" y="106"/>
                </a:cxn>
                <a:cxn ang="0">
                  <a:pos x="288" y="126"/>
                </a:cxn>
                <a:cxn ang="0">
                  <a:pos x="252" y="186"/>
                </a:cxn>
                <a:cxn ang="0">
                  <a:pos x="288" y="244"/>
                </a:cxn>
                <a:cxn ang="0">
                  <a:pos x="359" y="244"/>
                </a:cxn>
                <a:cxn ang="0">
                  <a:pos x="374" y="301"/>
                </a:cxn>
                <a:cxn ang="0">
                  <a:pos x="313" y="341"/>
                </a:cxn>
                <a:cxn ang="0">
                  <a:pos x="314" y="374"/>
                </a:cxn>
                <a:cxn ang="0">
                  <a:pos x="314" y="376"/>
                </a:cxn>
              </a:cxnLst>
              <a:rect l="0" t="0" r="r" b="b"/>
              <a:pathLst>
                <a:path w="374" h="446">
                  <a:moveTo>
                    <a:pt x="314" y="376"/>
                  </a:moveTo>
                  <a:cubicBezTo>
                    <a:pt x="256" y="376"/>
                    <a:pt x="256" y="376"/>
                    <a:pt x="256" y="376"/>
                  </a:cubicBezTo>
                  <a:cubicBezTo>
                    <a:pt x="256" y="376"/>
                    <a:pt x="257" y="377"/>
                    <a:pt x="257" y="377"/>
                  </a:cubicBezTo>
                  <a:cubicBezTo>
                    <a:pt x="265" y="385"/>
                    <a:pt x="269" y="395"/>
                    <a:pt x="269" y="406"/>
                  </a:cubicBezTo>
                  <a:cubicBezTo>
                    <a:pt x="269" y="417"/>
                    <a:pt x="265" y="427"/>
                    <a:pt x="257" y="434"/>
                  </a:cubicBezTo>
                  <a:cubicBezTo>
                    <a:pt x="249" y="442"/>
                    <a:pt x="240" y="446"/>
                    <a:pt x="228" y="446"/>
                  </a:cubicBezTo>
                  <a:cubicBezTo>
                    <a:pt x="217" y="446"/>
                    <a:pt x="208" y="442"/>
                    <a:pt x="200" y="434"/>
                  </a:cubicBezTo>
                  <a:cubicBezTo>
                    <a:pt x="192" y="427"/>
                    <a:pt x="188" y="417"/>
                    <a:pt x="188" y="406"/>
                  </a:cubicBezTo>
                  <a:cubicBezTo>
                    <a:pt x="188" y="395"/>
                    <a:pt x="192" y="385"/>
                    <a:pt x="200" y="377"/>
                  </a:cubicBezTo>
                  <a:cubicBezTo>
                    <a:pt x="200" y="377"/>
                    <a:pt x="200" y="376"/>
                    <a:pt x="200" y="376"/>
                  </a:cubicBezTo>
                  <a:cubicBezTo>
                    <a:pt x="158" y="376"/>
                    <a:pt x="158" y="376"/>
                    <a:pt x="158" y="376"/>
                  </a:cubicBezTo>
                  <a:cubicBezTo>
                    <a:pt x="158" y="376"/>
                    <a:pt x="158" y="375"/>
                    <a:pt x="158" y="374"/>
                  </a:cubicBezTo>
                  <a:cubicBezTo>
                    <a:pt x="158" y="331"/>
                    <a:pt x="142" y="293"/>
                    <a:pt x="111" y="263"/>
                  </a:cubicBezTo>
                  <a:cubicBezTo>
                    <a:pt x="81" y="232"/>
                    <a:pt x="43" y="216"/>
                    <a:pt x="0" y="216"/>
                  </a:cubicBezTo>
                  <a:cubicBezTo>
                    <a:pt x="0" y="171"/>
                    <a:pt x="0" y="171"/>
                    <a:pt x="0" y="171"/>
                  </a:cubicBezTo>
                  <a:cubicBezTo>
                    <a:pt x="1" y="173"/>
                    <a:pt x="2" y="174"/>
                    <a:pt x="3" y="175"/>
                  </a:cubicBezTo>
                  <a:cubicBezTo>
                    <a:pt x="11" y="183"/>
                    <a:pt x="21" y="187"/>
                    <a:pt x="32" y="187"/>
                  </a:cubicBezTo>
                  <a:cubicBezTo>
                    <a:pt x="43" y="187"/>
                    <a:pt x="53" y="183"/>
                    <a:pt x="61" y="175"/>
                  </a:cubicBezTo>
                  <a:cubicBezTo>
                    <a:pt x="69" y="167"/>
                    <a:pt x="73" y="158"/>
                    <a:pt x="73" y="146"/>
                  </a:cubicBezTo>
                  <a:cubicBezTo>
                    <a:pt x="73" y="135"/>
                    <a:pt x="69" y="126"/>
                    <a:pt x="61" y="118"/>
                  </a:cubicBezTo>
                  <a:cubicBezTo>
                    <a:pt x="53" y="110"/>
                    <a:pt x="43" y="106"/>
                    <a:pt x="32" y="106"/>
                  </a:cubicBezTo>
                  <a:cubicBezTo>
                    <a:pt x="21" y="106"/>
                    <a:pt x="11" y="110"/>
                    <a:pt x="3" y="118"/>
                  </a:cubicBezTo>
                  <a:cubicBezTo>
                    <a:pt x="2" y="119"/>
                    <a:pt x="1" y="120"/>
                    <a:pt x="0" y="122"/>
                  </a:cubicBezTo>
                  <a:cubicBezTo>
                    <a:pt x="0" y="61"/>
                    <a:pt x="0" y="61"/>
                    <a:pt x="0" y="61"/>
                  </a:cubicBezTo>
                  <a:cubicBezTo>
                    <a:pt x="1" y="61"/>
                    <a:pt x="1" y="61"/>
                    <a:pt x="2" y="61"/>
                  </a:cubicBezTo>
                  <a:cubicBezTo>
                    <a:pt x="12" y="61"/>
                    <a:pt x="22" y="61"/>
                    <a:pt x="32" y="62"/>
                  </a:cubicBezTo>
                  <a:cubicBezTo>
                    <a:pt x="67" y="0"/>
                    <a:pt x="67" y="0"/>
                    <a:pt x="67" y="0"/>
                  </a:cubicBezTo>
                  <a:cubicBezTo>
                    <a:pt x="87" y="4"/>
                    <a:pt x="107" y="8"/>
                    <a:pt x="126" y="15"/>
                  </a:cubicBezTo>
                  <a:cubicBezTo>
                    <a:pt x="126" y="86"/>
                    <a:pt x="126" y="86"/>
                    <a:pt x="126" y="86"/>
                  </a:cubicBezTo>
                  <a:cubicBezTo>
                    <a:pt x="147" y="95"/>
                    <a:pt x="167" y="106"/>
                    <a:pt x="186" y="120"/>
                  </a:cubicBezTo>
                  <a:cubicBezTo>
                    <a:pt x="246" y="84"/>
                    <a:pt x="246" y="84"/>
                    <a:pt x="246" y="84"/>
                  </a:cubicBezTo>
                  <a:cubicBezTo>
                    <a:pt x="254" y="91"/>
                    <a:pt x="262" y="98"/>
                    <a:pt x="270" y="106"/>
                  </a:cubicBezTo>
                  <a:cubicBezTo>
                    <a:pt x="276" y="113"/>
                    <a:pt x="282" y="119"/>
                    <a:pt x="288" y="126"/>
                  </a:cubicBezTo>
                  <a:cubicBezTo>
                    <a:pt x="252" y="186"/>
                    <a:pt x="252" y="186"/>
                    <a:pt x="252" y="186"/>
                  </a:cubicBezTo>
                  <a:cubicBezTo>
                    <a:pt x="266" y="204"/>
                    <a:pt x="278" y="224"/>
                    <a:pt x="288" y="244"/>
                  </a:cubicBezTo>
                  <a:cubicBezTo>
                    <a:pt x="359" y="244"/>
                    <a:pt x="359" y="244"/>
                    <a:pt x="359" y="244"/>
                  </a:cubicBezTo>
                  <a:cubicBezTo>
                    <a:pt x="365" y="263"/>
                    <a:pt x="370" y="282"/>
                    <a:pt x="374" y="301"/>
                  </a:cubicBezTo>
                  <a:cubicBezTo>
                    <a:pt x="313" y="341"/>
                    <a:pt x="313" y="341"/>
                    <a:pt x="313" y="341"/>
                  </a:cubicBezTo>
                  <a:cubicBezTo>
                    <a:pt x="314" y="352"/>
                    <a:pt x="314" y="363"/>
                    <a:pt x="314" y="374"/>
                  </a:cubicBezTo>
                  <a:cubicBezTo>
                    <a:pt x="314" y="375"/>
                    <a:pt x="314" y="375"/>
                    <a:pt x="314" y="376"/>
                  </a:cubicBezTo>
                  <a:close/>
                </a:path>
              </a:pathLst>
            </a:custGeom>
            <a:solidFill>
              <a:schemeClr val="accent3"/>
            </a:solidFill>
            <a:ln w="19050">
              <a:solidFill>
                <a:schemeClr val="bg1"/>
              </a:solidFill>
              <a:round/>
              <a:headEnd/>
              <a:tailEnd/>
            </a:ln>
          </p:spPr>
          <p:txBody>
            <a:bodyPr anchor="ctr"/>
            <a:lstStyle/>
            <a:p>
              <a:pPr algn="ctr"/>
              <a:endParaRPr/>
            </a:p>
          </p:txBody>
        </p:sp>
        <p:sp>
          <p:nvSpPr>
            <p:cNvPr id="15" name="Freeform: Shape 5">
              <a:extLst>
                <a:ext uri="{FF2B5EF4-FFF2-40B4-BE49-F238E27FC236}">
                  <a16:creationId xmlns:a16="http://schemas.microsoft.com/office/drawing/2014/main" id="{6AC6BBF1-5BF0-4CC9-A46B-DB89C9EAB5F5}"/>
                </a:ext>
              </a:extLst>
            </p:cNvPr>
            <p:cNvSpPr>
              <a:spLocks/>
            </p:cNvSpPr>
            <p:nvPr/>
          </p:nvSpPr>
          <p:spPr bwMode="auto">
            <a:xfrm>
              <a:off x="5649665" y="3775559"/>
              <a:ext cx="2647799" cy="2192163"/>
            </a:xfrm>
            <a:custGeom>
              <a:avLst/>
              <a:gdLst/>
              <a:ahLst/>
              <a:cxnLst>
                <a:cxn ang="0">
                  <a:pos x="74" y="156"/>
                </a:cxn>
                <a:cxn ang="0">
                  <a:pos x="185" y="110"/>
                </a:cxn>
                <a:cxn ang="0">
                  <a:pos x="232" y="0"/>
                </a:cxn>
                <a:cxn ang="0">
                  <a:pos x="274" y="0"/>
                </a:cxn>
                <a:cxn ang="0">
                  <a:pos x="274" y="1"/>
                </a:cxn>
                <a:cxn ang="0">
                  <a:pos x="262" y="30"/>
                </a:cxn>
                <a:cxn ang="0">
                  <a:pos x="274" y="58"/>
                </a:cxn>
                <a:cxn ang="0">
                  <a:pos x="302" y="70"/>
                </a:cxn>
                <a:cxn ang="0">
                  <a:pos x="331" y="58"/>
                </a:cxn>
                <a:cxn ang="0">
                  <a:pos x="343" y="30"/>
                </a:cxn>
                <a:cxn ang="0">
                  <a:pos x="331" y="1"/>
                </a:cxn>
                <a:cxn ang="0">
                  <a:pos x="330" y="0"/>
                </a:cxn>
                <a:cxn ang="0">
                  <a:pos x="388" y="0"/>
                </a:cxn>
                <a:cxn ang="0">
                  <a:pos x="387" y="32"/>
                </a:cxn>
                <a:cxn ang="0">
                  <a:pos x="449" y="66"/>
                </a:cxn>
                <a:cxn ang="0">
                  <a:pos x="435" y="121"/>
                </a:cxn>
                <a:cxn ang="0">
                  <a:pos x="362" y="125"/>
                </a:cxn>
                <a:cxn ang="0">
                  <a:pos x="328" y="183"/>
                </a:cxn>
                <a:cxn ang="0">
                  <a:pos x="365" y="243"/>
                </a:cxn>
                <a:cxn ang="0">
                  <a:pos x="344" y="266"/>
                </a:cxn>
                <a:cxn ang="0">
                  <a:pos x="321" y="287"/>
                </a:cxn>
                <a:cxn ang="0">
                  <a:pos x="260" y="251"/>
                </a:cxn>
                <a:cxn ang="0">
                  <a:pos x="202" y="285"/>
                </a:cxn>
                <a:cxn ang="0">
                  <a:pos x="202" y="356"/>
                </a:cxn>
                <a:cxn ang="0">
                  <a:pos x="144" y="371"/>
                </a:cxn>
                <a:cxn ang="0">
                  <a:pos x="108" y="309"/>
                </a:cxn>
                <a:cxn ang="0">
                  <a:pos x="76" y="311"/>
                </a:cxn>
                <a:cxn ang="0">
                  <a:pos x="74" y="311"/>
                </a:cxn>
                <a:cxn ang="0">
                  <a:pos x="74" y="248"/>
                </a:cxn>
                <a:cxn ang="0">
                  <a:pos x="69" y="254"/>
                </a:cxn>
                <a:cxn ang="0">
                  <a:pos x="40" y="266"/>
                </a:cxn>
                <a:cxn ang="0">
                  <a:pos x="11" y="254"/>
                </a:cxn>
                <a:cxn ang="0">
                  <a:pos x="0" y="226"/>
                </a:cxn>
                <a:cxn ang="0">
                  <a:pos x="11" y="197"/>
                </a:cxn>
                <a:cxn ang="0">
                  <a:pos x="40" y="185"/>
                </a:cxn>
                <a:cxn ang="0">
                  <a:pos x="69" y="197"/>
                </a:cxn>
                <a:cxn ang="0">
                  <a:pos x="74" y="203"/>
                </a:cxn>
                <a:cxn ang="0">
                  <a:pos x="74" y="156"/>
                </a:cxn>
              </a:cxnLst>
              <a:rect l="0" t="0" r="r" b="b"/>
              <a:pathLst>
                <a:path w="449" h="371">
                  <a:moveTo>
                    <a:pt x="74" y="156"/>
                  </a:moveTo>
                  <a:cubicBezTo>
                    <a:pt x="117" y="156"/>
                    <a:pt x="155" y="141"/>
                    <a:pt x="185" y="110"/>
                  </a:cubicBezTo>
                  <a:cubicBezTo>
                    <a:pt x="216" y="80"/>
                    <a:pt x="231" y="43"/>
                    <a:pt x="232" y="0"/>
                  </a:cubicBezTo>
                  <a:cubicBezTo>
                    <a:pt x="274" y="0"/>
                    <a:pt x="274" y="0"/>
                    <a:pt x="274" y="0"/>
                  </a:cubicBezTo>
                  <a:cubicBezTo>
                    <a:pt x="274" y="0"/>
                    <a:pt x="274" y="1"/>
                    <a:pt x="274" y="1"/>
                  </a:cubicBezTo>
                  <a:cubicBezTo>
                    <a:pt x="266" y="9"/>
                    <a:pt x="262" y="19"/>
                    <a:pt x="262" y="30"/>
                  </a:cubicBezTo>
                  <a:cubicBezTo>
                    <a:pt x="262" y="41"/>
                    <a:pt x="266" y="51"/>
                    <a:pt x="274" y="58"/>
                  </a:cubicBezTo>
                  <a:cubicBezTo>
                    <a:pt x="282" y="66"/>
                    <a:pt x="291" y="70"/>
                    <a:pt x="302" y="70"/>
                  </a:cubicBezTo>
                  <a:cubicBezTo>
                    <a:pt x="314" y="70"/>
                    <a:pt x="323" y="66"/>
                    <a:pt x="331" y="58"/>
                  </a:cubicBezTo>
                  <a:cubicBezTo>
                    <a:pt x="339" y="51"/>
                    <a:pt x="343" y="41"/>
                    <a:pt x="343" y="30"/>
                  </a:cubicBezTo>
                  <a:cubicBezTo>
                    <a:pt x="343" y="19"/>
                    <a:pt x="339" y="9"/>
                    <a:pt x="331" y="1"/>
                  </a:cubicBezTo>
                  <a:cubicBezTo>
                    <a:pt x="331" y="1"/>
                    <a:pt x="330" y="0"/>
                    <a:pt x="330" y="0"/>
                  </a:cubicBezTo>
                  <a:cubicBezTo>
                    <a:pt x="388" y="0"/>
                    <a:pt x="388" y="0"/>
                    <a:pt x="388" y="0"/>
                  </a:cubicBezTo>
                  <a:cubicBezTo>
                    <a:pt x="388" y="11"/>
                    <a:pt x="388" y="22"/>
                    <a:pt x="387" y="32"/>
                  </a:cubicBezTo>
                  <a:cubicBezTo>
                    <a:pt x="449" y="66"/>
                    <a:pt x="449" y="66"/>
                    <a:pt x="449" y="66"/>
                  </a:cubicBezTo>
                  <a:cubicBezTo>
                    <a:pt x="446" y="85"/>
                    <a:pt x="441" y="103"/>
                    <a:pt x="435" y="121"/>
                  </a:cubicBezTo>
                  <a:cubicBezTo>
                    <a:pt x="362" y="125"/>
                    <a:pt x="362" y="125"/>
                    <a:pt x="362" y="125"/>
                  </a:cubicBezTo>
                  <a:cubicBezTo>
                    <a:pt x="353" y="145"/>
                    <a:pt x="342" y="164"/>
                    <a:pt x="328" y="183"/>
                  </a:cubicBezTo>
                  <a:cubicBezTo>
                    <a:pt x="365" y="243"/>
                    <a:pt x="365" y="243"/>
                    <a:pt x="365" y="243"/>
                  </a:cubicBezTo>
                  <a:cubicBezTo>
                    <a:pt x="358" y="251"/>
                    <a:pt x="351" y="258"/>
                    <a:pt x="344" y="266"/>
                  </a:cubicBezTo>
                  <a:cubicBezTo>
                    <a:pt x="336" y="273"/>
                    <a:pt x="329" y="280"/>
                    <a:pt x="321" y="287"/>
                  </a:cubicBezTo>
                  <a:cubicBezTo>
                    <a:pt x="260" y="251"/>
                    <a:pt x="260" y="251"/>
                    <a:pt x="260" y="251"/>
                  </a:cubicBezTo>
                  <a:cubicBezTo>
                    <a:pt x="241" y="265"/>
                    <a:pt x="222" y="276"/>
                    <a:pt x="202" y="285"/>
                  </a:cubicBezTo>
                  <a:cubicBezTo>
                    <a:pt x="202" y="356"/>
                    <a:pt x="202" y="356"/>
                    <a:pt x="202" y="356"/>
                  </a:cubicBezTo>
                  <a:cubicBezTo>
                    <a:pt x="183" y="363"/>
                    <a:pt x="164" y="368"/>
                    <a:pt x="144" y="371"/>
                  </a:cubicBezTo>
                  <a:cubicBezTo>
                    <a:pt x="108" y="309"/>
                    <a:pt x="108" y="309"/>
                    <a:pt x="108" y="309"/>
                  </a:cubicBezTo>
                  <a:cubicBezTo>
                    <a:pt x="97" y="310"/>
                    <a:pt x="86" y="311"/>
                    <a:pt x="76" y="311"/>
                  </a:cubicBezTo>
                  <a:cubicBezTo>
                    <a:pt x="75" y="311"/>
                    <a:pt x="75" y="311"/>
                    <a:pt x="74" y="311"/>
                  </a:cubicBezTo>
                  <a:cubicBezTo>
                    <a:pt x="74" y="248"/>
                    <a:pt x="74" y="248"/>
                    <a:pt x="74" y="248"/>
                  </a:cubicBezTo>
                  <a:cubicBezTo>
                    <a:pt x="73" y="250"/>
                    <a:pt x="71" y="252"/>
                    <a:pt x="69" y="254"/>
                  </a:cubicBezTo>
                  <a:cubicBezTo>
                    <a:pt x="61" y="262"/>
                    <a:pt x="51" y="266"/>
                    <a:pt x="40" y="266"/>
                  </a:cubicBezTo>
                  <a:cubicBezTo>
                    <a:pt x="29" y="266"/>
                    <a:pt x="19" y="262"/>
                    <a:pt x="11" y="254"/>
                  </a:cubicBezTo>
                  <a:cubicBezTo>
                    <a:pt x="4" y="247"/>
                    <a:pt x="0" y="237"/>
                    <a:pt x="0" y="226"/>
                  </a:cubicBezTo>
                  <a:cubicBezTo>
                    <a:pt x="0" y="215"/>
                    <a:pt x="4" y="205"/>
                    <a:pt x="11" y="197"/>
                  </a:cubicBezTo>
                  <a:cubicBezTo>
                    <a:pt x="19" y="189"/>
                    <a:pt x="29" y="185"/>
                    <a:pt x="40" y="185"/>
                  </a:cubicBezTo>
                  <a:cubicBezTo>
                    <a:pt x="51" y="185"/>
                    <a:pt x="61" y="189"/>
                    <a:pt x="69" y="197"/>
                  </a:cubicBezTo>
                  <a:cubicBezTo>
                    <a:pt x="71" y="199"/>
                    <a:pt x="73" y="201"/>
                    <a:pt x="74" y="203"/>
                  </a:cubicBezTo>
                  <a:lnTo>
                    <a:pt x="74" y="156"/>
                  </a:lnTo>
                  <a:close/>
                </a:path>
              </a:pathLst>
            </a:custGeom>
            <a:solidFill>
              <a:schemeClr val="accent6"/>
            </a:solidFill>
            <a:ln w="19050">
              <a:solidFill>
                <a:schemeClr val="bg1"/>
              </a:solidFill>
              <a:round/>
              <a:headEnd/>
              <a:tailEnd/>
            </a:ln>
          </p:spPr>
          <p:txBody>
            <a:bodyPr anchor="ctr"/>
            <a:lstStyle/>
            <a:p>
              <a:pPr algn="ctr"/>
              <a:endParaRPr/>
            </a:p>
          </p:txBody>
        </p:sp>
        <p:sp>
          <p:nvSpPr>
            <p:cNvPr id="16" name="Freeform: Shape 6">
              <a:extLst>
                <a:ext uri="{FF2B5EF4-FFF2-40B4-BE49-F238E27FC236}">
                  <a16:creationId xmlns:a16="http://schemas.microsoft.com/office/drawing/2014/main" id="{F0D2D66A-47FA-4103-92BA-50C6C7193CD5}"/>
                </a:ext>
              </a:extLst>
            </p:cNvPr>
            <p:cNvSpPr>
              <a:spLocks/>
            </p:cNvSpPr>
            <p:nvPr/>
          </p:nvSpPr>
          <p:spPr bwMode="auto">
            <a:xfrm>
              <a:off x="3894541" y="3326898"/>
              <a:ext cx="2192164" cy="2633849"/>
            </a:xfrm>
            <a:custGeom>
              <a:avLst/>
              <a:gdLst/>
              <a:ahLst/>
              <a:cxnLst>
                <a:cxn ang="0">
                  <a:pos x="372" y="232"/>
                </a:cxn>
                <a:cxn ang="0">
                  <a:pos x="372" y="279"/>
                </a:cxn>
                <a:cxn ang="0">
                  <a:pos x="367" y="273"/>
                </a:cxn>
                <a:cxn ang="0">
                  <a:pos x="338" y="261"/>
                </a:cxn>
                <a:cxn ang="0">
                  <a:pos x="309" y="273"/>
                </a:cxn>
                <a:cxn ang="0">
                  <a:pos x="298" y="302"/>
                </a:cxn>
                <a:cxn ang="0">
                  <a:pos x="309" y="330"/>
                </a:cxn>
                <a:cxn ang="0">
                  <a:pos x="338" y="342"/>
                </a:cxn>
                <a:cxn ang="0">
                  <a:pos x="367" y="330"/>
                </a:cxn>
                <a:cxn ang="0">
                  <a:pos x="372" y="324"/>
                </a:cxn>
                <a:cxn ang="0">
                  <a:pos x="372" y="387"/>
                </a:cxn>
                <a:cxn ang="0">
                  <a:pos x="340" y="385"/>
                </a:cxn>
                <a:cxn ang="0">
                  <a:pos x="302" y="446"/>
                </a:cxn>
                <a:cxn ang="0">
                  <a:pos x="242" y="430"/>
                </a:cxn>
                <a:cxn ang="0">
                  <a:pos x="247" y="361"/>
                </a:cxn>
                <a:cxn ang="0">
                  <a:pos x="184" y="323"/>
                </a:cxn>
                <a:cxn ang="0">
                  <a:pos x="129" y="363"/>
                </a:cxn>
                <a:cxn ang="0">
                  <a:pos x="106" y="342"/>
                </a:cxn>
                <a:cxn ang="0">
                  <a:pos x="82" y="316"/>
                </a:cxn>
                <a:cxn ang="0">
                  <a:pos x="118" y="254"/>
                </a:cxn>
                <a:cxn ang="0">
                  <a:pos x="86" y="199"/>
                </a:cxn>
                <a:cxn ang="0">
                  <a:pos x="15" y="199"/>
                </a:cxn>
                <a:cxn ang="0">
                  <a:pos x="0" y="141"/>
                </a:cxn>
                <a:cxn ang="0">
                  <a:pos x="62" y="104"/>
                </a:cxn>
                <a:cxn ang="0">
                  <a:pos x="61" y="84"/>
                </a:cxn>
                <a:cxn ang="0">
                  <a:pos x="61" y="76"/>
                </a:cxn>
                <a:cxn ang="0">
                  <a:pos x="118" y="76"/>
                </a:cxn>
                <a:cxn ang="0">
                  <a:pos x="109" y="69"/>
                </a:cxn>
                <a:cxn ang="0">
                  <a:pos x="97" y="41"/>
                </a:cxn>
                <a:cxn ang="0">
                  <a:pos x="109" y="12"/>
                </a:cxn>
                <a:cxn ang="0">
                  <a:pos x="138" y="0"/>
                </a:cxn>
                <a:cxn ang="0">
                  <a:pos x="167" y="12"/>
                </a:cxn>
                <a:cxn ang="0">
                  <a:pos x="179" y="41"/>
                </a:cxn>
                <a:cxn ang="0">
                  <a:pos x="167" y="69"/>
                </a:cxn>
                <a:cxn ang="0">
                  <a:pos x="158" y="76"/>
                </a:cxn>
                <a:cxn ang="0">
                  <a:pos x="214" y="76"/>
                </a:cxn>
                <a:cxn ang="0">
                  <a:pos x="260" y="186"/>
                </a:cxn>
                <a:cxn ang="0">
                  <a:pos x="372" y="232"/>
                </a:cxn>
                <a:cxn ang="0">
                  <a:pos x="372" y="232"/>
                </a:cxn>
              </a:cxnLst>
              <a:rect l="0" t="0" r="r" b="b"/>
              <a:pathLst>
                <a:path w="372" h="446">
                  <a:moveTo>
                    <a:pt x="372" y="232"/>
                  </a:moveTo>
                  <a:cubicBezTo>
                    <a:pt x="372" y="279"/>
                    <a:pt x="372" y="279"/>
                    <a:pt x="372" y="279"/>
                  </a:cubicBezTo>
                  <a:cubicBezTo>
                    <a:pt x="371" y="277"/>
                    <a:pt x="369" y="275"/>
                    <a:pt x="367" y="273"/>
                  </a:cubicBezTo>
                  <a:cubicBezTo>
                    <a:pt x="359" y="265"/>
                    <a:pt x="349" y="261"/>
                    <a:pt x="338" y="261"/>
                  </a:cubicBezTo>
                  <a:cubicBezTo>
                    <a:pt x="327" y="261"/>
                    <a:pt x="317" y="265"/>
                    <a:pt x="309" y="273"/>
                  </a:cubicBezTo>
                  <a:cubicBezTo>
                    <a:pt x="302" y="281"/>
                    <a:pt x="298" y="291"/>
                    <a:pt x="298" y="302"/>
                  </a:cubicBezTo>
                  <a:cubicBezTo>
                    <a:pt x="298" y="313"/>
                    <a:pt x="302" y="323"/>
                    <a:pt x="309" y="330"/>
                  </a:cubicBezTo>
                  <a:cubicBezTo>
                    <a:pt x="317" y="338"/>
                    <a:pt x="327" y="342"/>
                    <a:pt x="338" y="342"/>
                  </a:cubicBezTo>
                  <a:cubicBezTo>
                    <a:pt x="349" y="342"/>
                    <a:pt x="359" y="338"/>
                    <a:pt x="367" y="330"/>
                  </a:cubicBezTo>
                  <a:cubicBezTo>
                    <a:pt x="369" y="328"/>
                    <a:pt x="371" y="326"/>
                    <a:pt x="372" y="324"/>
                  </a:cubicBezTo>
                  <a:cubicBezTo>
                    <a:pt x="372" y="387"/>
                    <a:pt x="372" y="387"/>
                    <a:pt x="372" y="387"/>
                  </a:cubicBezTo>
                  <a:cubicBezTo>
                    <a:pt x="361" y="387"/>
                    <a:pt x="351" y="386"/>
                    <a:pt x="340" y="385"/>
                  </a:cubicBezTo>
                  <a:cubicBezTo>
                    <a:pt x="302" y="446"/>
                    <a:pt x="302" y="446"/>
                    <a:pt x="302" y="446"/>
                  </a:cubicBezTo>
                  <a:cubicBezTo>
                    <a:pt x="281" y="443"/>
                    <a:pt x="261" y="437"/>
                    <a:pt x="242" y="430"/>
                  </a:cubicBezTo>
                  <a:cubicBezTo>
                    <a:pt x="247" y="361"/>
                    <a:pt x="247" y="361"/>
                    <a:pt x="247" y="361"/>
                  </a:cubicBezTo>
                  <a:cubicBezTo>
                    <a:pt x="225" y="351"/>
                    <a:pt x="204" y="338"/>
                    <a:pt x="184" y="323"/>
                  </a:cubicBezTo>
                  <a:cubicBezTo>
                    <a:pt x="129" y="363"/>
                    <a:pt x="129" y="363"/>
                    <a:pt x="129" y="363"/>
                  </a:cubicBezTo>
                  <a:cubicBezTo>
                    <a:pt x="121" y="356"/>
                    <a:pt x="113" y="349"/>
                    <a:pt x="106" y="342"/>
                  </a:cubicBezTo>
                  <a:cubicBezTo>
                    <a:pt x="97" y="333"/>
                    <a:pt x="89" y="325"/>
                    <a:pt x="82" y="316"/>
                  </a:cubicBezTo>
                  <a:cubicBezTo>
                    <a:pt x="118" y="254"/>
                    <a:pt x="118" y="254"/>
                    <a:pt x="118" y="254"/>
                  </a:cubicBezTo>
                  <a:cubicBezTo>
                    <a:pt x="105" y="237"/>
                    <a:pt x="95" y="219"/>
                    <a:pt x="86" y="199"/>
                  </a:cubicBezTo>
                  <a:cubicBezTo>
                    <a:pt x="15" y="199"/>
                    <a:pt x="15" y="199"/>
                    <a:pt x="15" y="199"/>
                  </a:cubicBezTo>
                  <a:cubicBezTo>
                    <a:pt x="8" y="180"/>
                    <a:pt x="4" y="161"/>
                    <a:pt x="0" y="141"/>
                  </a:cubicBezTo>
                  <a:cubicBezTo>
                    <a:pt x="62" y="104"/>
                    <a:pt x="62" y="104"/>
                    <a:pt x="62" y="104"/>
                  </a:cubicBezTo>
                  <a:cubicBezTo>
                    <a:pt x="62" y="98"/>
                    <a:pt x="61" y="91"/>
                    <a:pt x="61" y="84"/>
                  </a:cubicBezTo>
                  <a:cubicBezTo>
                    <a:pt x="61" y="82"/>
                    <a:pt x="61" y="79"/>
                    <a:pt x="61" y="76"/>
                  </a:cubicBezTo>
                  <a:cubicBezTo>
                    <a:pt x="118" y="76"/>
                    <a:pt x="118" y="76"/>
                    <a:pt x="118" y="76"/>
                  </a:cubicBezTo>
                  <a:cubicBezTo>
                    <a:pt x="115" y="74"/>
                    <a:pt x="112" y="72"/>
                    <a:pt x="109" y="69"/>
                  </a:cubicBezTo>
                  <a:cubicBezTo>
                    <a:pt x="101" y="61"/>
                    <a:pt x="97" y="52"/>
                    <a:pt x="97" y="41"/>
                  </a:cubicBezTo>
                  <a:cubicBezTo>
                    <a:pt x="97" y="29"/>
                    <a:pt x="101" y="20"/>
                    <a:pt x="109" y="12"/>
                  </a:cubicBezTo>
                  <a:cubicBezTo>
                    <a:pt x="117" y="4"/>
                    <a:pt x="127" y="0"/>
                    <a:pt x="138" y="0"/>
                  </a:cubicBezTo>
                  <a:cubicBezTo>
                    <a:pt x="149" y="0"/>
                    <a:pt x="159" y="4"/>
                    <a:pt x="167" y="12"/>
                  </a:cubicBezTo>
                  <a:cubicBezTo>
                    <a:pt x="175" y="20"/>
                    <a:pt x="179" y="29"/>
                    <a:pt x="179" y="41"/>
                  </a:cubicBezTo>
                  <a:cubicBezTo>
                    <a:pt x="179" y="52"/>
                    <a:pt x="175" y="61"/>
                    <a:pt x="167" y="69"/>
                  </a:cubicBezTo>
                  <a:cubicBezTo>
                    <a:pt x="164" y="72"/>
                    <a:pt x="161" y="74"/>
                    <a:pt x="158" y="76"/>
                  </a:cubicBezTo>
                  <a:cubicBezTo>
                    <a:pt x="214" y="76"/>
                    <a:pt x="214" y="76"/>
                    <a:pt x="214" y="76"/>
                  </a:cubicBezTo>
                  <a:cubicBezTo>
                    <a:pt x="214" y="119"/>
                    <a:pt x="229" y="156"/>
                    <a:pt x="260" y="186"/>
                  </a:cubicBezTo>
                  <a:cubicBezTo>
                    <a:pt x="291" y="217"/>
                    <a:pt x="328" y="232"/>
                    <a:pt x="372" y="232"/>
                  </a:cubicBezTo>
                  <a:cubicBezTo>
                    <a:pt x="372" y="232"/>
                    <a:pt x="372" y="232"/>
                    <a:pt x="372" y="232"/>
                  </a:cubicBezTo>
                  <a:close/>
                </a:path>
              </a:pathLst>
            </a:custGeom>
            <a:solidFill>
              <a:schemeClr val="accent1"/>
            </a:solidFill>
            <a:ln w="19050">
              <a:solidFill>
                <a:schemeClr val="bg1"/>
              </a:solidFill>
              <a:round/>
              <a:headEnd/>
              <a:tailEnd/>
            </a:ln>
          </p:spPr>
          <p:txBody>
            <a:bodyPr anchor="ctr"/>
            <a:lstStyle/>
            <a:p>
              <a:pPr algn="ctr"/>
              <a:endParaRPr/>
            </a:p>
          </p:txBody>
        </p:sp>
        <p:sp>
          <p:nvSpPr>
            <p:cNvPr id="17" name="Freeform: Shape 19">
              <a:extLst>
                <a:ext uri="{FF2B5EF4-FFF2-40B4-BE49-F238E27FC236}">
                  <a16:creationId xmlns:a16="http://schemas.microsoft.com/office/drawing/2014/main" id="{19C6539A-5503-4D91-8270-D0E857ED7C82}"/>
                </a:ext>
              </a:extLst>
            </p:cNvPr>
            <p:cNvSpPr>
              <a:spLocks/>
            </p:cNvSpPr>
            <p:nvPr/>
          </p:nvSpPr>
          <p:spPr bwMode="auto">
            <a:xfrm>
              <a:off x="4790242" y="2507289"/>
              <a:ext cx="436849" cy="534327"/>
            </a:xfrm>
            <a:custGeom>
              <a:avLst/>
              <a:gdLst/>
              <a:ahLst/>
              <a:cxnLst>
                <a:cxn ang="0">
                  <a:pos x="53" y="58"/>
                </a:cxn>
                <a:cxn ang="0">
                  <a:pos x="36" y="58"/>
                </a:cxn>
                <a:cxn ang="0">
                  <a:pos x="36" y="65"/>
                </a:cxn>
                <a:cxn ang="0">
                  <a:pos x="34" y="68"/>
                </a:cxn>
                <a:cxn ang="0">
                  <a:pos x="22" y="68"/>
                </a:cxn>
                <a:cxn ang="0">
                  <a:pos x="20" y="65"/>
                </a:cxn>
                <a:cxn ang="0">
                  <a:pos x="20" y="58"/>
                </a:cxn>
                <a:cxn ang="0">
                  <a:pos x="2" y="58"/>
                </a:cxn>
                <a:cxn ang="0">
                  <a:pos x="0" y="56"/>
                </a:cxn>
                <a:cxn ang="0">
                  <a:pos x="1" y="54"/>
                </a:cxn>
                <a:cxn ang="0">
                  <a:pos x="16" y="39"/>
                </a:cxn>
                <a:cxn ang="0">
                  <a:pos x="7" y="39"/>
                </a:cxn>
                <a:cxn ang="0">
                  <a:pos x="5" y="36"/>
                </a:cxn>
                <a:cxn ang="0">
                  <a:pos x="6" y="34"/>
                </a:cxn>
                <a:cxn ang="0">
                  <a:pos x="21" y="19"/>
                </a:cxn>
                <a:cxn ang="0">
                  <a:pos x="13" y="19"/>
                </a:cxn>
                <a:cxn ang="0">
                  <a:pos x="11" y="17"/>
                </a:cxn>
                <a:cxn ang="0">
                  <a:pos x="12" y="15"/>
                </a:cxn>
                <a:cxn ang="0">
                  <a:pos x="26" y="0"/>
                </a:cxn>
                <a:cxn ang="0">
                  <a:pos x="28" y="0"/>
                </a:cxn>
                <a:cxn ang="0">
                  <a:pos x="30" y="0"/>
                </a:cxn>
                <a:cxn ang="0">
                  <a:pos x="44" y="15"/>
                </a:cxn>
                <a:cxn ang="0">
                  <a:pos x="45" y="17"/>
                </a:cxn>
                <a:cxn ang="0">
                  <a:pos x="42" y="19"/>
                </a:cxn>
                <a:cxn ang="0">
                  <a:pos x="35" y="19"/>
                </a:cxn>
                <a:cxn ang="0">
                  <a:pos x="50" y="34"/>
                </a:cxn>
                <a:cxn ang="0">
                  <a:pos x="51" y="36"/>
                </a:cxn>
                <a:cxn ang="0">
                  <a:pos x="49" y="39"/>
                </a:cxn>
                <a:cxn ang="0">
                  <a:pos x="40" y="39"/>
                </a:cxn>
                <a:cxn ang="0">
                  <a:pos x="55" y="54"/>
                </a:cxn>
                <a:cxn ang="0">
                  <a:pos x="56" y="56"/>
                </a:cxn>
                <a:cxn ang="0">
                  <a:pos x="53" y="58"/>
                </a:cxn>
              </a:cxnLst>
              <a:rect l="0" t="0" r="r" b="b"/>
              <a:pathLst>
                <a:path w="56" h="68">
                  <a:moveTo>
                    <a:pt x="53" y="58"/>
                  </a:moveTo>
                  <a:cubicBezTo>
                    <a:pt x="36" y="58"/>
                    <a:pt x="36" y="58"/>
                    <a:pt x="36" y="58"/>
                  </a:cubicBezTo>
                  <a:cubicBezTo>
                    <a:pt x="36" y="60"/>
                    <a:pt x="36" y="63"/>
                    <a:pt x="36" y="65"/>
                  </a:cubicBezTo>
                  <a:cubicBezTo>
                    <a:pt x="36" y="67"/>
                    <a:pt x="35" y="68"/>
                    <a:pt x="34" y="68"/>
                  </a:cubicBezTo>
                  <a:cubicBezTo>
                    <a:pt x="22" y="68"/>
                    <a:pt x="22" y="68"/>
                    <a:pt x="22" y="68"/>
                  </a:cubicBezTo>
                  <a:cubicBezTo>
                    <a:pt x="21" y="68"/>
                    <a:pt x="20" y="67"/>
                    <a:pt x="20" y="65"/>
                  </a:cubicBezTo>
                  <a:cubicBezTo>
                    <a:pt x="20" y="63"/>
                    <a:pt x="20" y="60"/>
                    <a:pt x="20" y="58"/>
                  </a:cubicBezTo>
                  <a:cubicBezTo>
                    <a:pt x="2" y="58"/>
                    <a:pt x="2" y="58"/>
                    <a:pt x="2" y="58"/>
                  </a:cubicBezTo>
                  <a:cubicBezTo>
                    <a:pt x="1" y="58"/>
                    <a:pt x="0" y="57"/>
                    <a:pt x="0" y="56"/>
                  </a:cubicBezTo>
                  <a:cubicBezTo>
                    <a:pt x="0" y="55"/>
                    <a:pt x="0" y="54"/>
                    <a:pt x="1" y="54"/>
                  </a:cubicBezTo>
                  <a:cubicBezTo>
                    <a:pt x="16" y="39"/>
                    <a:pt x="16" y="39"/>
                    <a:pt x="16" y="39"/>
                  </a:cubicBezTo>
                  <a:cubicBezTo>
                    <a:pt x="7" y="39"/>
                    <a:pt x="7" y="39"/>
                    <a:pt x="7" y="39"/>
                  </a:cubicBezTo>
                  <a:cubicBezTo>
                    <a:pt x="6" y="39"/>
                    <a:pt x="5" y="37"/>
                    <a:pt x="5" y="36"/>
                  </a:cubicBezTo>
                  <a:cubicBezTo>
                    <a:pt x="5" y="35"/>
                    <a:pt x="5" y="35"/>
                    <a:pt x="6" y="34"/>
                  </a:cubicBezTo>
                  <a:cubicBezTo>
                    <a:pt x="21" y="19"/>
                    <a:pt x="21" y="19"/>
                    <a:pt x="21" y="19"/>
                  </a:cubicBezTo>
                  <a:cubicBezTo>
                    <a:pt x="13" y="19"/>
                    <a:pt x="13" y="19"/>
                    <a:pt x="13" y="19"/>
                  </a:cubicBezTo>
                  <a:cubicBezTo>
                    <a:pt x="12" y="19"/>
                    <a:pt x="11" y="18"/>
                    <a:pt x="11" y="17"/>
                  </a:cubicBezTo>
                  <a:cubicBezTo>
                    <a:pt x="11" y="16"/>
                    <a:pt x="11" y="15"/>
                    <a:pt x="12" y="15"/>
                  </a:cubicBezTo>
                  <a:cubicBezTo>
                    <a:pt x="26" y="0"/>
                    <a:pt x="26" y="0"/>
                    <a:pt x="26" y="0"/>
                  </a:cubicBezTo>
                  <a:cubicBezTo>
                    <a:pt x="27" y="0"/>
                    <a:pt x="27" y="0"/>
                    <a:pt x="28" y="0"/>
                  </a:cubicBezTo>
                  <a:cubicBezTo>
                    <a:pt x="29" y="0"/>
                    <a:pt x="29" y="0"/>
                    <a:pt x="30" y="0"/>
                  </a:cubicBezTo>
                  <a:cubicBezTo>
                    <a:pt x="44" y="15"/>
                    <a:pt x="44" y="15"/>
                    <a:pt x="44" y="15"/>
                  </a:cubicBezTo>
                  <a:cubicBezTo>
                    <a:pt x="45" y="15"/>
                    <a:pt x="45" y="16"/>
                    <a:pt x="45" y="17"/>
                  </a:cubicBezTo>
                  <a:cubicBezTo>
                    <a:pt x="45" y="18"/>
                    <a:pt x="44" y="19"/>
                    <a:pt x="42" y="19"/>
                  </a:cubicBezTo>
                  <a:cubicBezTo>
                    <a:pt x="35" y="19"/>
                    <a:pt x="35" y="19"/>
                    <a:pt x="35" y="19"/>
                  </a:cubicBezTo>
                  <a:cubicBezTo>
                    <a:pt x="50" y="34"/>
                    <a:pt x="50" y="34"/>
                    <a:pt x="50" y="34"/>
                  </a:cubicBezTo>
                  <a:cubicBezTo>
                    <a:pt x="51" y="35"/>
                    <a:pt x="51" y="35"/>
                    <a:pt x="51" y="36"/>
                  </a:cubicBezTo>
                  <a:cubicBezTo>
                    <a:pt x="51" y="37"/>
                    <a:pt x="50" y="39"/>
                    <a:pt x="49" y="39"/>
                  </a:cubicBezTo>
                  <a:cubicBezTo>
                    <a:pt x="40" y="39"/>
                    <a:pt x="40" y="39"/>
                    <a:pt x="40" y="39"/>
                  </a:cubicBezTo>
                  <a:cubicBezTo>
                    <a:pt x="55" y="54"/>
                    <a:pt x="55" y="54"/>
                    <a:pt x="55" y="54"/>
                  </a:cubicBezTo>
                  <a:cubicBezTo>
                    <a:pt x="56" y="54"/>
                    <a:pt x="56" y="55"/>
                    <a:pt x="56" y="56"/>
                  </a:cubicBezTo>
                  <a:cubicBezTo>
                    <a:pt x="56" y="57"/>
                    <a:pt x="55" y="58"/>
                    <a:pt x="53" y="58"/>
                  </a:cubicBezTo>
                  <a:close/>
                </a:path>
              </a:pathLst>
            </a:custGeom>
            <a:solidFill>
              <a:schemeClr val="bg1"/>
            </a:solidFill>
            <a:ln w="9525">
              <a:noFill/>
              <a:round/>
              <a:headEnd/>
              <a:tailEnd/>
            </a:ln>
          </p:spPr>
          <p:txBody>
            <a:bodyPr anchor="ctr"/>
            <a:lstStyle/>
            <a:p>
              <a:pPr algn="ctr"/>
              <a:endParaRPr/>
            </a:p>
          </p:txBody>
        </p:sp>
        <p:sp>
          <p:nvSpPr>
            <p:cNvPr id="18" name="Freeform: Shape 20">
              <a:extLst>
                <a:ext uri="{FF2B5EF4-FFF2-40B4-BE49-F238E27FC236}">
                  <a16:creationId xmlns:a16="http://schemas.microsoft.com/office/drawing/2014/main" id="{FF90CF9D-A187-43F1-AEF9-5188067EE695}"/>
                </a:ext>
              </a:extLst>
            </p:cNvPr>
            <p:cNvSpPr>
              <a:spLocks/>
            </p:cNvSpPr>
            <p:nvPr/>
          </p:nvSpPr>
          <p:spPr bwMode="auto">
            <a:xfrm>
              <a:off x="4636623" y="4330212"/>
              <a:ext cx="597413" cy="558165"/>
            </a:xfrm>
            <a:custGeom>
              <a:avLst/>
              <a:gdLst/>
              <a:ahLst/>
              <a:cxnLst>
                <a:cxn ang="0">
                  <a:pos x="70" y="24"/>
                </a:cxn>
                <a:cxn ang="0">
                  <a:pos x="29" y="50"/>
                </a:cxn>
                <a:cxn ang="0">
                  <a:pos x="0" y="26"/>
                </a:cxn>
                <a:cxn ang="0">
                  <a:pos x="42" y="0"/>
                </a:cxn>
                <a:cxn ang="0">
                  <a:pos x="70" y="24"/>
                </a:cxn>
                <a:cxn ang="0">
                  <a:pos x="70" y="74"/>
                </a:cxn>
                <a:cxn ang="0">
                  <a:pos x="42" y="98"/>
                </a:cxn>
                <a:cxn ang="0">
                  <a:pos x="0" y="72"/>
                </a:cxn>
                <a:cxn ang="0">
                  <a:pos x="29" y="50"/>
                </a:cxn>
                <a:cxn ang="0">
                  <a:pos x="70" y="74"/>
                </a:cxn>
                <a:cxn ang="0">
                  <a:pos x="109" y="104"/>
                </a:cxn>
                <a:cxn ang="0">
                  <a:pos x="70" y="128"/>
                </a:cxn>
                <a:cxn ang="0">
                  <a:pos x="70" y="128"/>
                </a:cxn>
                <a:cxn ang="0">
                  <a:pos x="70" y="128"/>
                </a:cxn>
                <a:cxn ang="0">
                  <a:pos x="70" y="128"/>
                </a:cxn>
                <a:cxn ang="0">
                  <a:pos x="70" y="128"/>
                </a:cxn>
                <a:cxn ang="0">
                  <a:pos x="29" y="104"/>
                </a:cxn>
                <a:cxn ang="0">
                  <a:pos x="29" y="95"/>
                </a:cxn>
                <a:cxn ang="0">
                  <a:pos x="42" y="102"/>
                </a:cxn>
                <a:cxn ang="0">
                  <a:pos x="70" y="78"/>
                </a:cxn>
                <a:cxn ang="0">
                  <a:pos x="70" y="78"/>
                </a:cxn>
                <a:cxn ang="0">
                  <a:pos x="70" y="78"/>
                </a:cxn>
                <a:cxn ang="0">
                  <a:pos x="70" y="78"/>
                </a:cxn>
                <a:cxn ang="0">
                  <a:pos x="70" y="78"/>
                </a:cxn>
                <a:cxn ang="0">
                  <a:pos x="98" y="102"/>
                </a:cxn>
                <a:cxn ang="0">
                  <a:pos x="109" y="95"/>
                </a:cxn>
                <a:cxn ang="0">
                  <a:pos x="109" y="104"/>
                </a:cxn>
                <a:cxn ang="0">
                  <a:pos x="137" y="26"/>
                </a:cxn>
                <a:cxn ang="0">
                  <a:pos x="111" y="50"/>
                </a:cxn>
                <a:cxn ang="0">
                  <a:pos x="70" y="24"/>
                </a:cxn>
                <a:cxn ang="0">
                  <a:pos x="98" y="0"/>
                </a:cxn>
                <a:cxn ang="0">
                  <a:pos x="137" y="26"/>
                </a:cxn>
                <a:cxn ang="0">
                  <a:pos x="137" y="72"/>
                </a:cxn>
                <a:cxn ang="0">
                  <a:pos x="98" y="98"/>
                </a:cxn>
                <a:cxn ang="0">
                  <a:pos x="70" y="74"/>
                </a:cxn>
                <a:cxn ang="0">
                  <a:pos x="111" y="50"/>
                </a:cxn>
                <a:cxn ang="0">
                  <a:pos x="137" y="72"/>
                </a:cxn>
              </a:cxnLst>
              <a:rect l="0" t="0" r="r" b="b"/>
              <a:pathLst>
                <a:path w="137" h="128">
                  <a:moveTo>
                    <a:pt x="70" y="24"/>
                  </a:moveTo>
                  <a:lnTo>
                    <a:pt x="29" y="50"/>
                  </a:lnTo>
                  <a:lnTo>
                    <a:pt x="0" y="26"/>
                  </a:lnTo>
                  <a:lnTo>
                    <a:pt x="42" y="0"/>
                  </a:lnTo>
                  <a:lnTo>
                    <a:pt x="70" y="24"/>
                  </a:lnTo>
                  <a:close/>
                  <a:moveTo>
                    <a:pt x="70" y="74"/>
                  </a:moveTo>
                  <a:lnTo>
                    <a:pt x="42" y="98"/>
                  </a:lnTo>
                  <a:lnTo>
                    <a:pt x="0" y="72"/>
                  </a:lnTo>
                  <a:lnTo>
                    <a:pt x="29" y="50"/>
                  </a:lnTo>
                  <a:lnTo>
                    <a:pt x="70" y="74"/>
                  </a:lnTo>
                  <a:close/>
                  <a:moveTo>
                    <a:pt x="109" y="104"/>
                  </a:moveTo>
                  <a:lnTo>
                    <a:pt x="70" y="128"/>
                  </a:lnTo>
                  <a:lnTo>
                    <a:pt x="70" y="128"/>
                  </a:lnTo>
                  <a:lnTo>
                    <a:pt x="70" y="128"/>
                  </a:lnTo>
                  <a:lnTo>
                    <a:pt x="70" y="128"/>
                  </a:lnTo>
                  <a:lnTo>
                    <a:pt x="70" y="128"/>
                  </a:lnTo>
                  <a:lnTo>
                    <a:pt x="29" y="104"/>
                  </a:lnTo>
                  <a:lnTo>
                    <a:pt x="29" y="95"/>
                  </a:lnTo>
                  <a:lnTo>
                    <a:pt x="42" y="102"/>
                  </a:lnTo>
                  <a:lnTo>
                    <a:pt x="70" y="78"/>
                  </a:lnTo>
                  <a:lnTo>
                    <a:pt x="70" y="78"/>
                  </a:lnTo>
                  <a:lnTo>
                    <a:pt x="70" y="78"/>
                  </a:lnTo>
                  <a:lnTo>
                    <a:pt x="70" y="78"/>
                  </a:lnTo>
                  <a:lnTo>
                    <a:pt x="70" y="78"/>
                  </a:lnTo>
                  <a:lnTo>
                    <a:pt x="98" y="102"/>
                  </a:lnTo>
                  <a:lnTo>
                    <a:pt x="109" y="95"/>
                  </a:lnTo>
                  <a:lnTo>
                    <a:pt x="109" y="104"/>
                  </a:lnTo>
                  <a:close/>
                  <a:moveTo>
                    <a:pt x="137" y="26"/>
                  </a:moveTo>
                  <a:lnTo>
                    <a:pt x="111" y="50"/>
                  </a:lnTo>
                  <a:lnTo>
                    <a:pt x="70" y="24"/>
                  </a:lnTo>
                  <a:lnTo>
                    <a:pt x="98" y="0"/>
                  </a:lnTo>
                  <a:lnTo>
                    <a:pt x="137" y="26"/>
                  </a:lnTo>
                  <a:close/>
                  <a:moveTo>
                    <a:pt x="137" y="72"/>
                  </a:moveTo>
                  <a:lnTo>
                    <a:pt x="98" y="98"/>
                  </a:lnTo>
                  <a:lnTo>
                    <a:pt x="70" y="74"/>
                  </a:lnTo>
                  <a:lnTo>
                    <a:pt x="111" y="50"/>
                  </a:lnTo>
                  <a:lnTo>
                    <a:pt x="137" y="72"/>
                  </a:lnTo>
                  <a:close/>
                </a:path>
              </a:pathLst>
            </a:custGeom>
            <a:solidFill>
              <a:schemeClr val="bg1"/>
            </a:solidFill>
            <a:ln w="9525">
              <a:noFill/>
              <a:round/>
              <a:headEnd/>
              <a:tailEnd/>
            </a:ln>
          </p:spPr>
          <p:txBody>
            <a:bodyPr anchor="ctr"/>
            <a:lstStyle/>
            <a:p>
              <a:pPr algn="ctr"/>
              <a:endParaRPr/>
            </a:p>
          </p:txBody>
        </p:sp>
        <p:sp>
          <p:nvSpPr>
            <p:cNvPr id="19" name="Freeform: Shape 21">
              <a:extLst>
                <a:ext uri="{FF2B5EF4-FFF2-40B4-BE49-F238E27FC236}">
                  <a16:creationId xmlns:a16="http://schemas.microsoft.com/office/drawing/2014/main" id="{7915FC4B-4CDD-4B1A-969A-85BEADB9BDB7}"/>
                </a:ext>
              </a:extLst>
            </p:cNvPr>
            <p:cNvSpPr>
              <a:spLocks/>
            </p:cNvSpPr>
            <p:nvPr/>
          </p:nvSpPr>
          <p:spPr bwMode="auto">
            <a:xfrm>
              <a:off x="6879455" y="2584097"/>
              <a:ext cx="522304" cy="518160"/>
            </a:xfrm>
            <a:custGeom>
              <a:avLst/>
              <a:gdLst/>
              <a:ahLst/>
              <a:cxnLst>
                <a:cxn ang="0">
                  <a:pos x="58" y="50"/>
                </a:cxn>
                <a:cxn ang="0">
                  <a:pos x="51" y="58"/>
                </a:cxn>
                <a:cxn ang="0">
                  <a:pos x="7" y="58"/>
                </a:cxn>
                <a:cxn ang="0">
                  <a:pos x="0" y="50"/>
                </a:cxn>
                <a:cxn ang="0">
                  <a:pos x="0" y="7"/>
                </a:cxn>
                <a:cxn ang="0">
                  <a:pos x="7" y="0"/>
                </a:cxn>
                <a:cxn ang="0">
                  <a:pos x="51" y="0"/>
                </a:cxn>
                <a:cxn ang="0">
                  <a:pos x="58" y="7"/>
                </a:cxn>
                <a:cxn ang="0">
                  <a:pos x="58" y="50"/>
                </a:cxn>
                <a:cxn ang="0">
                  <a:pos x="51" y="24"/>
                </a:cxn>
                <a:cxn ang="0">
                  <a:pos x="46" y="24"/>
                </a:cxn>
                <a:cxn ang="0">
                  <a:pos x="47" y="29"/>
                </a:cxn>
                <a:cxn ang="0">
                  <a:pos x="29" y="47"/>
                </a:cxn>
                <a:cxn ang="0">
                  <a:pos x="11" y="29"/>
                </a:cxn>
                <a:cxn ang="0">
                  <a:pos x="12" y="24"/>
                </a:cxn>
                <a:cxn ang="0">
                  <a:pos x="6" y="24"/>
                </a:cxn>
                <a:cxn ang="0">
                  <a:pos x="6" y="49"/>
                </a:cxn>
                <a:cxn ang="0">
                  <a:pos x="9" y="51"/>
                </a:cxn>
                <a:cxn ang="0">
                  <a:pos x="49" y="51"/>
                </a:cxn>
                <a:cxn ang="0">
                  <a:pos x="51" y="49"/>
                </a:cxn>
                <a:cxn ang="0">
                  <a:pos x="51" y="24"/>
                </a:cxn>
                <a:cxn ang="0">
                  <a:pos x="29" y="17"/>
                </a:cxn>
                <a:cxn ang="0">
                  <a:pos x="17" y="29"/>
                </a:cxn>
                <a:cxn ang="0">
                  <a:pos x="29" y="40"/>
                </a:cxn>
                <a:cxn ang="0">
                  <a:pos x="41" y="29"/>
                </a:cxn>
                <a:cxn ang="0">
                  <a:pos x="29" y="17"/>
                </a:cxn>
                <a:cxn ang="0">
                  <a:pos x="51" y="9"/>
                </a:cxn>
                <a:cxn ang="0">
                  <a:pos x="49" y="6"/>
                </a:cxn>
                <a:cxn ang="0">
                  <a:pos x="42" y="6"/>
                </a:cxn>
                <a:cxn ang="0">
                  <a:pos x="40" y="9"/>
                </a:cxn>
                <a:cxn ang="0">
                  <a:pos x="40" y="15"/>
                </a:cxn>
                <a:cxn ang="0">
                  <a:pos x="42" y="18"/>
                </a:cxn>
                <a:cxn ang="0">
                  <a:pos x="49" y="18"/>
                </a:cxn>
                <a:cxn ang="0">
                  <a:pos x="51" y="15"/>
                </a:cxn>
                <a:cxn ang="0">
                  <a:pos x="51" y="9"/>
                </a:cxn>
              </a:cxnLst>
              <a:rect l="0" t="0" r="r" b="b"/>
              <a:pathLst>
                <a:path w="58" h="58">
                  <a:moveTo>
                    <a:pt x="58" y="50"/>
                  </a:moveTo>
                  <a:cubicBezTo>
                    <a:pt x="58" y="54"/>
                    <a:pt x="55" y="58"/>
                    <a:pt x="51" y="58"/>
                  </a:cubicBezTo>
                  <a:cubicBezTo>
                    <a:pt x="7" y="58"/>
                    <a:pt x="7" y="58"/>
                    <a:pt x="7" y="58"/>
                  </a:cubicBezTo>
                  <a:cubicBezTo>
                    <a:pt x="3" y="58"/>
                    <a:pt x="0" y="54"/>
                    <a:pt x="0" y="50"/>
                  </a:cubicBezTo>
                  <a:cubicBezTo>
                    <a:pt x="0" y="7"/>
                    <a:pt x="0" y="7"/>
                    <a:pt x="0" y="7"/>
                  </a:cubicBezTo>
                  <a:cubicBezTo>
                    <a:pt x="0" y="3"/>
                    <a:pt x="3" y="0"/>
                    <a:pt x="7" y="0"/>
                  </a:cubicBezTo>
                  <a:cubicBezTo>
                    <a:pt x="51" y="0"/>
                    <a:pt x="51" y="0"/>
                    <a:pt x="51" y="0"/>
                  </a:cubicBezTo>
                  <a:cubicBezTo>
                    <a:pt x="55" y="0"/>
                    <a:pt x="58" y="3"/>
                    <a:pt x="58" y="7"/>
                  </a:cubicBezTo>
                  <a:lnTo>
                    <a:pt x="58" y="50"/>
                  </a:lnTo>
                  <a:close/>
                  <a:moveTo>
                    <a:pt x="51" y="24"/>
                  </a:moveTo>
                  <a:cubicBezTo>
                    <a:pt x="46" y="24"/>
                    <a:pt x="46" y="24"/>
                    <a:pt x="46" y="24"/>
                  </a:cubicBezTo>
                  <a:cubicBezTo>
                    <a:pt x="47" y="26"/>
                    <a:pt x="47" y="27"/>
                    <a:pt x="47" y="29"/>
                  </a:cubicBezTo>
                  <a:cubicBezTo>
                    <a:pt x="47" y="39"/>
                    <a:pt x="39" y="47"/>
                    <a:pt x="29" y="47"/>
                  </a:cubicBezTo>
                  <a:cubicBezTo>
                    <a:pt x="19" y="47"/>
                    <a:pt x="11" y="39"/>
                    <a:pt x="11" y="29"/>
                  </a:cubicBezTo>
                  <a:cubicBezTo>
                    <a:pt x="11" y="27"/>
                    <a:pt x="11" y="26"/>
                    <a:pt x="12" y="24"/>
                  </a:cubicBezTo>
                  <a:cubicBezTo>
                    <a:pt x="6" y="24"/>
                    <a:pt x="6" y="24"/>
                    <a:pt x="6" y="24"/>
                  </a:cubicBezTo>
                  <a:cubicBezTo>
                    <a:pt x="6" y="49"/>
                    <a:pt x="6" y="49"/>
                    <a:pt x="6" y="49"/>
                  </a:cubicBezTo>
                  <a:cubicBezTo>
                    <a:pt x="6" y="50"/>
                    <a:pt x="7" y="51"/>
                    <a:pt x="9" y="51"/>
                  </a:cubicBezTo>
                  <a:cubicBezTo>
                    <a:pt x="49" y="51"/>
                    <a:pt x="49" y="51"/>
                    <a:pt x="49" y="51"/>
                  </a:cubicBezTo>
                  <a:cubicBezTo>
                    <a:pt x="50" y="51"/>
                    <a:pt x="51" y="50"/>
                    <a:pt x="51" y="49"/>
                  </a:cubicBezTo>
                  <a:lnTo>
                    <a:pt x="51" y="24"/>
                  </a:lnTo>
                  <a:close/>
                  <a:moveTo>
                    <a:pt x="29" y="17"/>
                  </a:moveTo>
                  <a:cubicBezTo>
                    <a:pt x="23" y="17"/>
                    <a:pt x="17" y="22"/>
                    <a:pt x="17" y="29"/>
                  </a:cubicBezTo>
                  <a:cubicBezTo>
                    <a:pt x="17" y="35"/>
                    <a:pt x="23" y="40"/>
                    <a:pt x="29" y="40"/>
                  </a:cubicBezTo>
                  <a:cubicBezTo>
                    <a:pt x="35" y="40"/>
                    <a:pt x="41" y="35"/>
                    <a:pt x="41" y="29"/>
                  </a:cubicBezTo>
                  <a:cubicBezTo>
                    <a:pt x="41" y="22"/>
                    <a:pt x="35" y="17"/>
                    <a:pt x="29" y="17"/>
                  </a:cubicBezTo>
                  <a:close/>
                  <a:moveTo>
                    <a:pt x="51" y="9"/>
                  </a:moveTo>
                  <a:cubicBezTo>
                    <a:pt x="51" y="7"/>
                    <a:pt x="50" y="6"/>
                    <a:pt x="49" y="6"/>
                  </a:cubicBezTo>
                  <a:cubicBezTo>
                    <a:pt x="42" y="6"/>
                    <a:pt x="42" y="6"/>
                    <a:pt x="42" y="6"/>
                  </a:cubicBezTo>
                  <a:cubicBezTo>
                    <a:pt x="41" y="6"/>
                    <a:pt x="40" y="7"/>
                    <a:pt x="40" y="9"/>
                  </a:cubicBezTo>
                  <a:cubicBezTo>
                    <a:pt x="40" y="15"/>
                    <a:pt x="40" y="15"/>
                    <a:pt x="40" y="15"/>
                  </a:cubicBezTo>
                  <a:cubicBezTo>
                    <a:pt x="40" y="16"/>
                    <a:pt x="41" y="18"/>
                    <a:pt x="42" y="18"/>
                  </a:cubicBezTo>
                  <a:cubicBezTo>
                    <a:pt x="49" y="18"/>
                    <a:pt x="49" y="18"/>
                    <a:pt x="49" y="18"/>
                  </a:cubicBezTo>
                  <a:cubicBezTo>
                    <a:pt x="50" y="18"/>
                    <a:pt x="51" y="16"/>
                    <a:pt x="51" y="15"/>
                  </a:cubicBezTo>
                  <a:lnTo>
                    <a:pt x="51" y="9"/>
                  </a:lnTo>
                  <a:close/>
                </a:path>
              </a:pathLst>
            </a:custGeom>
            <a:solidFill>
              <a:schemeClr val="bg1"/>
            </a:solidFill>
            <a:ln w="9525">
              <a:noFill/>
              <a:round/>
              <a:headEnd/>
              <a:tailEnd/>
            </a:ln>
          </p:spPr>
          <p:txBody>
            <a:bodyPr anchor="ctr"/>
            <a:lstStyle/>
            <a:p>
              <a:pPr algn="ctr"/>
              <a:endParaRPr/>
            </a:p>
          </p:txBody>
        </p:sp>
        <p:sp>
          <p:nvSpPr>
            <p:cNvPr id="20" name="Freeform: Shape 22">
              <a:extLst>
                <a:ext uri="{FF2B5EF4-FFF2-40B4-BE49-F238E27FC236}">
                  <a16:creationId xmlns:a16="http://schemas.microsoft.com/office/drawing/2014/main" id="{5158A546-BF39-4B2F-8EFA-1594CF4CC7F6}"/>
                </a:ext>
              </a:extLst>
            </p:cNvPr>
            <p:cNvSpPr>
              <a:spLocks/>
            </p:cNvSpPr>
            <p:nvPr/>
          </p:nvSpPr>
          <p:spPr bwMode="auto">
            <a:xfrm>
              <a:off x="6720849" y="4624887"/>
              <a:ext cx="527292" cy="493919"/>
            </a:xfrm>
            <a:custGeom>
              <a:avLst/>
              <a:gdLst/>
              <a:ahLst/>
              <a:cxnLst>
                <a:cxn ang="0">
                  <a:pos x="13" y="39"/>
                </a:cxn>
                <a:cxn ang="0">
                  <a:pos x="8" y="39"/>
                </a:cxn>
                <a:cxn ang="0">
                  <a:pos x="0" y="33"/>
                </a:cxn>
                <a:cxn ang="0">
                  <a:pos x="5" y="19"/>
                </a:cxn>
                <a:cxn ang="0">
                  <a:pos x="15" y="22"/>
                </a:cxn>
                <a:cxn ang="0">
                  <a:pos x="20" y="21"/>
                </a:cxn>
                <a:cxn ang="0">
                  <a:pos x="20" y="24"/>
                </a:cxn>
                <a:cxn ang="0">
                  <a:pos x="23" y="34"/>
                </a:cxn>
                <a:cxn ang="0">
                  <a:pos x="13" y="39"/>
                </a:cxn>
                <a:cxn ang="0">
                  <a:pos x="15" y="19"/>
                </a:cxn>
                <a:cxn ang="0">
                  <a:pos x="5" y="9"/>
                </a:cxn>
                <a:cxn ang="0">
                  <a:pos x="15" y="0"/>
                </a:cxn>
                <a:cxn ang="0">
                  <a:pos x="25" y="9"/>
                </a:cxn>
                <a:cxn ang="0">
                  <a:pos x="15" y="19"/>
                </a:cxn>
                <a:cxn ang="0">
                  <a:pos x="53" y="68"/>
                </a:cxn>
                <a:cxn ang="0">
                  <a:pos x="20" y="68"/>
                </a:cxn>
                <a:cxn ang="0">
                  <a:pos x="10" y="58"/>
                </a:cxn>
                <a:cxn ang="0">
                  <a:pos x="23" y="36"/>
                </a:cxn>
                <a:cxn ang="0">
                  <a:pos x="37" y="41"/>
                </a:cxn>
                <a:cxn ang="0">
                  <a:pos x="50" y="36"/>
                </a:cxn>
                <a:cxn ang="0">
                  <a:pos x="64" y="58"/>
                </a:cxn>
                <a:cxn ang="0">
                  <a:pos x="53" y="68"/>
                </a:cxn>
                <a:cxn ang="0">
                  <a:pos x="37" y="39"/>
                </a:cxn>
                <a:cxn ang="0">
                  <a:pos x="22" y="24"/>
                </a:cxn>
                <a:cxn ang="0">
                  <a:pos x="37" y="9"/>
                </a:cxn>
                <a:cxn ang="0">
                  <a:pos x="51" y="24"/>
                </a:cxn>
                <a:cxn ang="0">
                  <a:pos x="37" y="39"/>
                </a:cxn>
                <a:cxn ang="0">
                  <a:pos x="59" y="19"/>
                </a:cxn>
                <a:cxn ang="0">
                  <a:pos x="49" y="9"/>
                </a:cxn>
                <a:cxn ang="0">
                  <a:pos x="59" y="0"/>
                </a:cxn>
                <a:cxn ang="0">
                  <a:pos x="68" y="9"/>
                </a:cxn>
                <a:cxn ang="0">
                  <a:pos x="59" y="19"/>
                </a:cxn>
                <a:cxn ang="0">
                  <a:pos x="66" y="39"/>
                </a:cxn>
                <a:cxn ang="0">
                  <a:pos x="61" y="39"/>
                </a:cxn>
                <a:cxn ang="0">
                  <a:pos x="51" y="34"/>
                </a:cxn>
                <a:cxn ang="0">
                  <a:pos x="54" y="24"/>
                </a:cxn>
                <a:cxn ang="0">
                  <a:pos x="54" y="21"/>
                </a:cxn>
                <a:cxn ang="0">
                  <a:pos x="59" y="22"/>
                </a:cxn>
                <a:cxn ang="0">
                  <a:pos x="69" y="19"/>
                </a:cxn>
                <a:cxn ang="0">
                  <a:pos x="73" y="33"/>
                </a:cxn>
                <a:cxn ang="0">
                  <a:pos x="66" y="39"/>
                </a:cxn>
              </a:cxnLst>
              <a:rect l="0" t="0" r="r" b="b"/>
              <a:pathLst>
                <a:path w="73" h="68">
                  <a:moveTo>
                    <a:pt x="13" y="39"/>
                  </a:moveTo>
                  <a:cubicBezTo>
                    <a:pt x="8" y="39"/>
                    <a:pt x="8" y="39"/>
                    <a:pt x="8" y="39"/>
                  </a:cubicBezTo>
                  <a:cubicBezTo>
                    <a:pt x="4" y="39"/>
                    <a:pt x="0" y="37"/>
                    <a:pt x="0" y="33"/>
                  </a:cubicBezTo>
                  <a:cubicBezTo>
                    <a:pt x="0" y="29"/>
                    <a:pt x="0" y="19"/>
                    <a:pt x="5" y="19"/>
                  </a:cubicBezTo>
                  <a:cubicBezTo>
                    <a:pt x="6" y="19"/>
                    <a:pt x="10" y="22"/>
                    <a:pt x="15" y="22"/>
                  </a:cubicBezTo>
                  <a:cubicBezTo>
                    <a:pt x="17" y="22"/>
                    <a:pt x="18" y="22"/>
                    <a:pt x="20" y="21"/>
                  </a:cubicBezTo>
                  <a:cubicBezTo>
                    <a:pt x="20" y="22"/>
                    <a:pt x="20" y="23"/>
                    <a:pt x="20" y="24"/>
                  </a:cubicBezTo>
                  <a:cubicBezTo>
                    <a:pt x="20" y="27"/>
                    <a:pt x="21" y="31"/>
                    <a:pt x="23" y="34"/>
                  </a:cubicBezTo>
                  <a:cubicBezTo>
                    <a:pt x="19" y="34"/>
                    <a:pt x="15" y="36"/>
                    <a:pt x="13" y="39"/>
                  </a:cubicBezTo>
                  <a:close/>
                  <a:moveTo>
                    <a:pt x="15" y="19"/>
                  </a:moveTo>
                  <a:cubicBezTo>
                    <a:pt x="10" y="19"/>
                    <a:pt x="5" y="15"/>
                    <a:pt x="5" y="9"/>
                  </a:cubicBezTo>
                  <a:cubicBezTo>
                    <a:pt x="5" y="4"/>
                    <a:pt x="10" y="0"/>
                    <a:pt x="15" y="0"/>
                  </a:cubicBezTo>
                  <a:cubicBezTo>
                    <a:pt x="20" y="0"/>
                    <a:pt x="25" y="4"/>
                    <a:pt x="25" y="9"/>
                  </a:cubicBezTo>
                  <a:cubicBezTo>
                    <a:pt x="25" y="15"/>
                    <a:pt x="20" y="19"/>
                    <a:pt x="15" y="19"/>
                  </a:cubicBezTo>
                  <a:close/>
                  <a:moveTo>
                    <a:pt x="53" y="68"/>
                  </a:moveTo>
                  <a:cubicBezTo>
                    <a:pt x="20" y="68"/>
                    <a:pt x="20" y="68"/>
                    <a:pt x="20" y="68"/>
                  </a:cubicBezTo>
                  <a:cubicBezTo>
                    <a:pt x="14" y="68"/>
                    <a:pt x="10" y="64"/>
                    <a:pt x="10" y="58"/>
                  </a:cubicBezTo>
                  <a:cubicBezTo>
                    <a:pt x="10" y="49"/>
                    <a:pt x="12" y="36"/>
                    <a:pt x="23" y="36"/>
                  </a:cubicBezTo>
                  <a:cubicBezTo>
                    <a:pt x="25" y="36"/>
                    <a:pt x="29" y="41"/>
                    <a:pt x="37" y="41"/>
                  </a:cubicBezTo>
                  <a:cubicBezTo>
                    <a:pt x="44" y="41"/>
                    <a:pt x="49" y="36"/>
                    <a:pt x="50" y="36"/>
                  </a:cubicBezTo>
                  <a:cubicBezTo>
                    <a:pt x="62" y="36"/>
                    <a:pt x="64" y="49"/>
                    <a:pt x="64" y="58"/>
                  </a:cubicBezTo>
                  <a:cubicBezTo>
                    <a:pt x="64" y="64"/>
                    <a:pt x="60" y="68"/>
                    <a:pt x="53" y="68"/>
                  </a:cubicBezTo>
                  <a:close/>
                  <a:moveTo>
                    <a:pt x="37" y="39"/>
                  </a:moveTo>
                  <a:cubicBezTo>
                    <a:pt x="29" y="39"/>
                    <a:pt x="22" y="32"/>
                    <a:pt x="22" y="24"/>
                  </a:cubicBezTo>
                  <a:cubicBezTo>
                    <a:pt x="22" y="16"/>
                    <a:pt x="29" y="9"/>
                    <a:pt x="37" y="9"/>
                  </a:cubicBezTo>
                  <a:cubicBezTo>
                    <a:pt x="45" y="9"/>
                    <a:pt x="51" y="16"/>
                    <a:pt x="51" y="24"/>
                  </a:cubicBezTo>
                  <a:cubicBezTo>
                    <a:pt x="51" y="32"/>
                    <a:pt x="45" y="39"/>
                    <a:pt x="37" y="39"/>
                  </a:cubicBezTo>
                  <a:close/>
                  <a:moveTo>
                    <a:pt x="59" y="19"/>
                  </a:moveTo>
                  <a:cubicBezTo>
                    <a:pt x="53" y="19"/>
                    <a:pt x="49" y="15"/>
                    <a:pt x="49" y="9"/>
                  </a:cubicBezTo>
                  <a:cubicBezTo>
                    <a:pt x="49" y="4"/>
                    <a:pt x="53" y="0"/>
                    <a:pt x="59" y="0"/>
                  </a:cubicBezTo>
                  <a:cubicBezTo>
                    <a:pt x="64" y="0"/>
                    <a:pt x="68" y="4"/>
                    <a:pt x="68" y="9"/>
                  </a:cubicBezTo>
                  <a:cubicBezTo>
                    <a:pt x="68" y="15"/>
                    <a:pt x="64" y="19"/>
                    <a:pt x="59" y="19"/>
                  </a:cubicBezTo>
                  <a:close/>
                  <a:moveTo>
                    <a:pt x="66" y="39"/>
                  </a:moveTo>
                  <a:cubicBezTo>
                    <a:pt x="61" y="39"/>
                    <a:pt x="61" y="39"/>
                    <a:pt x="61" y="39"/>
                  </a:cubicBezTo>
                  <a:cubicBezTo>
                    <a:pt x="58" y="36"/>
                    <a:pt x="55" y="34"/>
                    <a:pt x="51" y="34"/>
                  </a:cubicBezTo>
                  <a:cubicBezTo>
                    <a:pt x="53" y="31"/>
                    <a:pt x="54" y="27"/>
                    <a:pt x="54" y="24"/>
                  </a:cubicBezTo>
                  <a:cubicBezTo>
                    <a:pt x="54" y="23"/>
                    <a:pt x="54" y="22"/>
                    <a:pt x="54" y="21"/>
                  </a:cubicBezTo>
                  <a:cubicBezTo>
                    <a:pt x="55" y="22"/>
                    <a:pt x="57" y="22"/>
                    <a:pt x="59" y="22"/>
                  </a:cubicBezTo>
                  <a:cubicBezTo>
                    <a:pt x="64" y="22"/>
                    <a:pt x="68" y="19"/>
                    <a:pt x="69" y="19"/>
                  </a:cubicBezTo>
                  <a:cubicBezTo>
                    <a:pt x="73" y="19"/>
                    <a:pt x="73" y="29"/>
                    <a:pt x="73" y="33"/>
                  </a:cubicBezTo>
                  <a:cubicBezTo>
                    <a:pt x="73" y="37"/>
                    <a:pt x="70" y="39"/>
                    <a:pt x="66" y="39"/>
                  </a:cubicBezTo>
                  <a:close/>
                </a:path>
              </a:pathLst>
            </a:custGeom>
            <a:solidFill>
              <a:schemeClr val="bg1"/>
            </a:solidFill>
            <a:ln w="9525">
              <a:noFill/>
              <a:round/>
              <a:headEnd/>
              <a:tailEnd/>
            </a:ln>
          </p:spPr>
          <p:txBody>
            <a:bodyPr anchor="ctr"/>
            <a:lstStyle/>
            <a:p>
              <a:pPr algn="ctr"/>
              <a:endParaRPr/>
            </a:p>
          </p:txBody>
        </p:sp>
        <p:sp>
          <p:nvSpPr>
            <p:cNvPr id="21" name="Freeform: Shape 23">
              <a:extLst>
                <a:ext uri="{FF2B5EF4-FFF2-40B4-BE49-F238E27FC236}">
                  <a16:creationId xmlns:a16="http://schemas.microsoft.com/office/drawing/2014/main" id="{FAC55DBD-67A4-4E4E-9601-099EBDADFF84}"/>
                </a:ext>
              </a:extLst>
            </p:cNvPr>
            <p:cNvSpPr>
              <a:spLocks/>
            </p:cNvSpPr>
            <p:nvPr/>
          </p:nvSpPr>
          <p:spPr bwMode="auto">
            <a:xfrm>
              <a:off x="5744343" y="3455733"/>
              <a:ext cx="649687" cy="639456"/>
            </a:xfrm>
            <a:custGeom>
              <a:avLst/>
              <a:gdLst/>
              <a:ahLst/>
              <a:cxnLst>
                <a:cxn ang="0">
                  <a:pos x="58" y="35"/>
                </a:cxn>
                <a:cxn ang="0">
                  <a:pos x="29" y="58"/>
                </a:cxn>
                <a:cxn ang="0">
                  <a:pos x="9" y="50"/>
                </a:cxn>
                <a:cxn ang="0">
                  <a:pos x="5" y="55"/>
                </a:cxn>
                <a:cxn ang="0">
                  <a:pos x="3" y="55"/>
                </a:cxn>
                <a:cxn ang="0">
                  <a:pos x="0" y="53"/>
                </a:cxn>
                <a:cxn ang="0">
                  <a:pos x="0" y="36"/>
                </a:cxn>
                <a:cxn ang="0">
                  <a:pos x="3" y="34"/>
                </a:cxn>
                <a:cxn ang="0">
                  <a:pos x="20" y="34"/>
                </a:cxn>
                <a:cxn ang="0">
                  <a:pos x="22" y="36"/>
                </a:cxn>
                <a:cxn ang="0">
                  <a:pos x="22" y="38"/>
                </a:cxn>
                <a:cxn ang="0">
                  <a:pos x="16" y="43"/>
                </a:cxn>
                <a:cxn ang="0">
                  <a:pos x="30" y="48"/>
                </a:cxn>
                <a:cxn ang="0">
                  <a:pos x="46" y="39"/>
                </a:cxn>
                <a:cxn ang="0">
                  <a:pos x="48" y="34"/>
                </a:cxn>
                <a:cxn ang="0">
                  <a:pos x="49" y="34"/>
                </a:cxn>
                <a:cxn ang="0">
                  <a:pos x="57" y="34"/>
                </a:cxn>
                <a:cxn ang="0">
                  <a:pos x="58" y="35"/>
                </a:cxn>
                <a:cxn ang="0">
                  <a:pos x="58" y="35"/>
                </a:cxn>
                <a:cxn ang="0">
                  <a:pos x="59" y="21"/>
                </a:cxn>
                <a:cxn ang="0">
                  <a:pos x="56" y="24"/>
                </a:cxn>
                <a:cxn ang="0">
                  <a:pos x="39" y="24"/>
                </a:cxn>
                <a:cxn ang="0">
                  <a:pos x="37" y="21"/>
                </a:cxn>
                <a:cxn ang="0">
                  <a:pos x="38" y="20"/>
                </a:cxn>
                <a:cxn ang="0">
                  <a:pos x="43" y="14"/>
                </a:cxn>
                <a:cxn ang="0">
                  <a:pos x="30" y="9"/>
                </a:cxn>
                <a:cxn ang="0">
                  <a:pos x="13" y="19"/>
                </a:cxn>
                <a:cxn ang="0">
                  <a:pos x="11" y="23"/>
                </a:cxn>
                <a:cxn ang="0">
                  <a:pos x="10" y="24"/>
                </a:cxn>
                <a:cxn ang="0">
                  <a:pos x="2" y="24"/>
                </a:cxn>
                <a:cxn ang="0">
                  <a:pos x="1" y="23"/>
                </a:cxn>
                <a:cxn ang="0">
                  <a:pos x="1" y="22"/>
                </a:cxn>
                <a:cxn ang="0">
                  <a:pos x="30" y="0"/>
                </a:cxn>
                <a:cxn ang="0">
                  <a:pos x="50" y="8"/>
                </a:cxn>
                <a:cxn ang="0">
                  <a:pos x="55" y="3"/>
                </a:cxn>
                <a:cxn ang="0">
                  <a:pos x="56" y="2"/>
                </a:cxn>
                <a:cxn ang="0">
                  <a:pos x="59" y="4"/>
                </a:cxn>
                <a:cxn ang="0">
                  <a:pos x="59" y="21"/>
                </a:cxn>
              </a:cxnLst>
              <a:rect l="0" t="0" r="r" b="b"/>
              <a:pathLst>
                <a:path w="59" h="58">
                  <a:moveTo>
                    <a:pt x="58" y="35"/>
                  </a:moveTo>
                  <a:cubicBezTo>
                    <a:pt x="55" y="48"/>
                    <a:pt x="43" y="58"/>
                    <a:pt x="29" y="58"/>
                  </a:cubicBezTo>
                  <a:cubicBezTo>
                    <a:pt x="22" y="58"/>
                    <a:pt x="15" y="55"/>
                    <a:pt x="9" y="50"/>
                  </a:cubicBezTo>
                  <a:cubicBezTo>
                    <a:pt x="5" y="55"/>
                    <a:pt x="5" y="55"/>
                    <a:pt x="5" y="55"/>
                  </a:cubicBezTo>
                  <a:cubicBezTo>
                    <a:pt x="4" y="55"/>
                    <a:pt x="4" y="55"/>
                    <a:pt x="3" y="55"/>
                  </a:cubicBezTo>
                  <a:cubicBezTo>
                    <a:pt x="2" y="55"/>
                    <a:pt x="0" y="54"/>
                    <a:pt x="0" y="53"/>
                  </a:cubicBezTo>
                  <a:cubicBezTo>
                    <a:pt x="0" y="36"/>
                    <a:pt x="0" y="36"/>
                    <a:pt x="0" y="36"/>
                  </a:cubicBezTo>
                  <a:cubicBezTo>
                    <a:pt x="0" y="35"/>
                    <a:pt x="2" y="34"/>
                    <a:pt x="3" y="34"/>
                  </a:cubicBezTo>
                  <a:cubicBezTo>
                    <a:pt x="20" y="34"/>
                    <a:pt x="20" y="34"/>
                    <a:pt x="20" y="34"/>
                  </a:cubicBezTo>
                  <a:cubicBezTo>
                    <a:pt x="21" y="34"/>
                    <a:pt x="22" y="35"/>
                    <a:pt x="22" y="36"/>
                  </a:cubicBezTo>
                  <a:cubicBezTo>
                    <a:pt x="22" y="37"/>
                    <a:pt x="22" y="37"/>
                    <a:pt x="22" y="38"/>
                  </a:cubicBezTo>
                  <a:cubicBezTo>
                    <a:pt x="16" y="43"/>
                    <a:pt x="16" y="43"/>
                    <a:pt x="16" y="43"/>
                  </a:cubicBezTo>
                  <a:cubicBezTo>
                    <a:pt x="20" y="46"/>
                    <a:pt x="25" y="48"/>
                    <a:pt x="30" y="48"/>
                  </a:cubicBezTo>
                  <a:cubicBezTo>
                    <a:pt x="36" y="48"/>
                    <a:pt x="43" y="45"/>
                    <a:pt x="46" y="39"/>
                  </a:cubicBezTo>
                  <a:cubicBezTo>
                    <a:pt x="47" y="37"/>
                    <a:pt x="48" y="36"/>
                    <a:pt x="48" y="34"/>
                  </a:cubicBezTo>
                  <a:cubicBezTo>
                    <a:pt x="48" y="34"/>
                    <a:pt x="49" y="34"/>
                    <a:pt x="49" y="34"/>
                  </a:cubicBezTo>
                  <a:cubicBezTo>
                    <a:pt x="57" y="34"/>
                    <a:pt x="57" y="34"/>
                    <a:pt x="57" y="34"/>
                  </a:cubicBezTo>
                  <a:cubicBezTo>
                    <a:pt x="57" y="34"/>
                    <a:pt x="58" y="34"/>
                    <a:pt x="58" y="35"/>
                  </a:cubicBezTo>
                  <a:cubicBezTo>
                    <a:pt x="58" y="35"/>
                    <a:pt x="58" y="35"/>
                    <a:pt x="58" y="35"/>
                  </a:cubicBezTo>
                  <a:close/>
                  <a:moveTo>
                    <a:pt x="59" y="21"/>
                  </a:moveTo>
                  <a:cubicBezTo>
                    <a:pt x="59" y="23"/>
                    <a:pt x="58" y="24"/>
                    <a:pt x="56" y="24"/>
                  </a:cubicBezTo>
                  <a:cubicBezTo>
                    <a:pt x="39" y="24"/>
                    <a:pt x="39" y="24"/>
                    <a:pt x="39" y="24"/>
                  </a:cubicBezTo>
                  <a:cubicBezTo>
                    <a:pt x="38" y="24"/>
                    <a:pt x="37" y="23"/>
                    <a:pt x="37" y="21"/>
                  </a:cubicBezTo>
                  <a:cubicBezTo>
                    <a:pt x="37" y="21"/>
                    <a:pt x="37" y="20"/>
                    <a:pt x="38" y="20"/>
                  </a:cubicBezTo>
                  <a:cubicBezTo>
                    <a:pt x="43" y="14"/>
                    <a:pt x="43" y="14"/>
                    <a:pt x="43" y="14"/>
                  </a:cubicBezTo>
                  <a:cubicBezTo>
                    <a:pt x="39" y="11"/>
                    <a:pt x="34" y="9"/>
                    <a:pt x="30" y="9"/>
                  </a:cubicBezTo>
                  <a:cubicBezTo>
                    <a:pt x="23" y="9"/>
                    <a:pt x="17" y="13"/>
                    <a:pt x="13" y="19"/>
                  </a:cubicBezTo>
                  <a:cubicBezTo>
                    <a:pt x="12" y="20"/>
                    <a:pt x="12" y="21"/>
                    <a:pt x="11" y="23"/>
                  </a:cubicBezTo>
                  <a:cubicBezTo>
                    <a:pt x="11" y="24"/>
                    <a:pt x="10" y="24"/>
                    <a:pt x="10" y="24"/>
                  </a:cubicBezTo>
                  <a:cubicBezTo>
                    <a:pt x="2" y="24"/>
                    <a:pt x="2" y="24"/>
                    <a:pt x="2" y="24"/>
                  </a:cubicBezTo>
                  <a:cubicBezTo>
                    <a:pt x="2" y="24"/>
                    <a:pt x="1" y="23"/>
                    <a:pt x="1" y="23"/>
                  </a:cubicBezTo>
                  <a:cubicBezTo>
                    <a:pt x="1" y="23"/>
                    <a:pt x="1" y="22"/>
                    <a:pt x="1" y="22"/>
                  </a:cubicBezTo>
                  <a:cubicBezTo>
                    <a:pt x="4" y="9"/>
                    <a:pt x="16" y="0"/>
                    <a:pt x="30" y="0"/>
                  </a:cubicBezTo>
                  <a:cubicBezTo>
                    <a:pt x="37" y="0"/>
                    <a:pt x="44" y="3"/>
                    <a:pt x="50" y="8"/>
                  </a:cubicBezTo>
                  <a:cubicBezTo>
                    <a:pt x="55" y="3"/>
                    <a:pt x="55" y="3"/>
                    <a:pt x="55" y="3"/>
                  </a:cubicBezTo>
                  <a:cubicBezTo>
                    <a:pt x="55" y="2"/>
                    <a:pt x="56" y="2"/>
                    <a:pt x="56" y="2"/>
                  </a:cubicBezTo>
                  <a:cubicBezTo>
                    <a:pt x="58" y="2"/>
                    <a:pt x="59" y="3"/>
                    <a:pt x="59" y="4"/>
                  </a:cubicBezTo>
                  <a:lnTo>
                    <a:pt x="59" y="21"/>
                  </a:lnTo>
                  <a:close/>
                </a:path>
              </a:pathLst>
            </a:custGeom>
            <a:solidFill>
              <a:schemeClr val="bg1">
                <a:lumMod val="75000"/>
              </a:schemeClr>
            </a:solidFill>
            <a:ln w="9525">
              <a:noFill/>
              <a:round/>
              <a:headEnd/>
              <a:tailEnd/>
            </a:ln>
          </p:spPr>
          <p:txBody>
            <a:bodyPr anchor="ctr"/>
            <a:lstStyle/>
            <a:p>
              <a:pPr algn="ctr"/>
              <a:endParaRPr/>
            </a:p>
          </p:txBody>
        </p:sp>
      </p:grpSp>
    </p:spTree>
    <p:extLst>
      <p:ext uri="{BB962C8B-B14F-4D97-AF65-F5344CB8AC3E}">
        <p14:creationId xmlns:p14="http://schemas.microsoft.com/office/powerpoint/2010/main" val="131642388"/>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xEl>
                                              <p:pRg st="5" end="5"/>
                                            </p:txEl>
                                          </p:spTgt>
                                        </p:tgtEl>
                                        <p:attrNameLst>
                                          <p:attrName>style.visibility</p:attrName>
                                        </p:attrNameLst>
                                      </p:cBhvr>
                                      <p:to>
                                        <p:strVal val="visible"/>
                                      </p:to>
                                    </p:set>
                                    <p:animEffect transition="in" filter="fade">
                                      <p:cBhvr>
                                        <p:cTn id="7" dur="500"/>
                                        <p:tgtEl>
                                          <p:spTgt spid="2">
                                            <p:txEl>
                                              <p:pRg st="5" end="5"/>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2">
                                            <p:txEl>
                                              <p:pRg st="6" end="6"/>
                                            </p:txEl>
                                          </p:spTgt>
                                        </p:tgtEl>
                                        <p:attrNameLst>
                                          <p:attrName>style.visibility</p:attrName>
                                        </p:attrNameLst>
                                      </p:cBhvr>
                                      <p:to>
                                        <p:strVal val="visible"/>
                                      </p:to>
                                    </p:set>
                                    <p:animEffect transition="in" filter="fade">
                                      <p:cBhvr>
                                        <p:cTn id="10" dur="500"/>
                                        <p:tgtEl>
                                          <p:spTgt spid="2">
                                            <p:txEl>
                                              <p:pRg st="6" end="6"/>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6" presetClass="entr" presetSubtype="21" fill="hold" nodeType="clickEffect">
                                  <p:stCondLst>
                                    <p:cond delay="0"/>
                                  </p:stCondLst>
                                  <p:childTnLst>
                                    <p:set>
                                      <p:cBhvr>
                                        <p:cTn id="14" dur="1" fill="hold">
                                          <p:stCondLst>
                                            <p:cond delay="0"/>
                                          </p:stCondLst>
                                        </p:cTn>
                                        <p:tgtEl>
                                          <p:spTgt spid="2">
                                            <p:txEl>
                                              <p:pRg st="7" end="7"/>
                                            </p:txEl>
                                          </p:spTgt>
                                        </p:tgtEl>
                                        <p:attrNameLst>
                                          <p:attrName>style.visibility</p:attrName>
                                        </p:attrNameLst>
                                      </p:cBhvr>
                                      <p:to>
                                        <p:strVal val="visible"/>
                                      </p:to>
                                    </p:set>
                                    <p:animEffect transition="in" filter="barn(inVertical)">
                                      <p:cBhvr>
                                        <p:cTn id="15" dur="500"/>
                                        <p:tgtEl>
                                          <p:spTgt spid="2">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千图PPT彼岸天：ID 8661124库_组合 1">
            <a:extLst>
              <a:ext uri="{FF2B5EF4-FFF2-40B4-BE49-F238E27FC236}">
                <a16:creationId xmlns:a16="http://schemas.microsoft.com/office/drawing/2014/main" id="{7A0CBED1-0AB7-469C-9CB3-5B80D6D7AD3B}"/>
              </a:ext>
            </a:extLst>
          </p:cNvPr>
          <p:cNvGrpSpPr/>
          <p:nvPr>
            <p:custDataLst>
              <p:tags r:id="rId1"/>
            </p:custDataLst>
          </p:nvPr>
        </p:nvGrpSpPr>
        <p:grpSpPr>
          <a:xfrm>
            <a:off x="1340474" y="5236396"/>
            <a:ext cx="1608939" cy="1346250"/>
            <a:chOff x="973327" y="2646403"/>
            <a:chExt cx="1608939" cy="1346250"/>
          </a:xfrm>
        </p:grpSpPr>
        <p:sp>
          <p:nvSpPr>
            <p:cNvPr id="3" name="椭圆 2">
              <a:extLst>
                <a:ext uri="{FF2B5EF4-FFF2-40B4-BE49-F238E27FC236}">
                  <a16:creationId xmlns:a16="http://schemas.microsoft.com/office/drawing/2014/main" id="{4FC7D153-3F72-4CE9-B01C-6810BAA0A7F6}"/>
                </a:ext>
              </a:extLst>
            </p:cNvPr>
            <p:cNvSpPr/>
            <p:nvPr/>
          </p:nvSpPr>
          <p:spPr>
            <a:xfrm>
              <a:off x="1697302" y="3848653"/>
              <a:ext cx="144000" cy="144000"/>
            </a:xfrm>
            <a:prstGeom prst="ellipse">
              <a:avLst/>
            </a:prstGeom>
            <a:solidFill>
              <a:schemeClr val="accent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5" name="任意多边形: 形状 95">
              <a:extLst>
                <a:ext uri="{FF2B5EF4-FFF2-40B4-BE49-F238E27FC236}">
                  <a16:creationId xmlns:a16="http://schemas.microsoft.com/office/drawing/2014/main" id="{1DBC7E35-4144-4961-B9F6-04ED70478FF9}"/>
                </a:ext>
              </a:extLst>
            </p:cNvPr>
            <p:cNvSpPr>
              <a:spLocks/>
            </p:cNvSpPr>
            <p:nvPr/>
          </p:nvSpPr>
          <p:spPr bwMode="auto">
            <a:xfrm>
              <a:off x="973327" y="3537839"/>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 name="任意多边形: 形状 96">
              <a:extLst>
                <a:ext uri="{FF2B5EF4-FFF2-40B4-BE49-F238E27FC236}">
                  <a16:creationId xmlns:a16="http://schemas.microsoft.com/office/drawing/2014/main" id="{F540A488-372B-45E3-BEE1-73EF8D10A2A2}"/>
                </a:ext>
              </a:extLst>
            </p:cNvPr>
            <p:cNvSpPr>
              <a:spLocks/>
            </p:cNvSpPr>
            <p:nvPr/>
          </p:nvSpPr>
          <p:spPr bwMode="auto">
            <a:xfrm>
              <a:off x="1384778" y="3537839"/>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 name="任意多边形: 形状 97">
              <a:extLst>
                <a:ext uri="{FF2B5EF4-FFF2-40B4-BE49-F238E27FC236}">
                  <a16:creationId xmlns:a16="http://schemas.microsoft.com/office/drawing/2014/main" id="{234E7B48-7F92-4BE9-A076-4353F98BFBD3}"/>
                </a:ext>
              </a:extLst>
            </p:cNvPr>
            <p:cNvSpPr>
              <a:spLocks/>
            </p:cNvSpPr>
            <p:nvPr/>
          </p:nvSpPr>
          <p:spPr bwMode="auto">
            <a:xfrm>
              <a:off x="1177863" y="3311898"/>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 name="任意多边形: 形状 98">
              <a:extLst>
                <a:ext uri="{FF2B5EF4-FFF2-40B4-BE49-F238E27FC236}">
                  <a16:creationId xmlns:a16="http://schemas.microsoft.com/office/drawing/2014/main" id="{02AEA850-5D5C-4423-97F0-768B2E167917}"/>
                </a:ext>
              </a:extLst>
            </p:cNvPr>
            <p:cNvSpPr>
              <a:spLocks/>
            </p:cNvSpPr>
            <p:nvPr/>
          </p:nvSpPr>
          <p:spPr bwMode="auto">
            <a:xfrm>
              <a:off x="1796229" y="3537839"/>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 name="任意多边形: 形状 99">
              <a:extLst>
                <a:ext uri="{FF2B5EF4-FFF2-40B4-BE49-F238E27FC236}">
                  <a16:creationId xmlns:a16="http://schemas.microsoft.com/office/drawing/2014/main" id="{3DD5536F-0EB5-49F2-8554-0D8713D75F5D}"/>
                </a:ext>
              </a:extLst>
            </p:cNvPr>
            <p:cNvSpPr>
              <a:spLocks/>
            </p:cNvSpPr>
            <p:nvPr/>
          </p:nvSpPr>
          <p:spPr bwMode="auto">
            <a:xfrm>
              <a:off x="2207680" y="3537839"/>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 name="任意多边形: 形状 100">
              <a:extLst>
                <a:ext uri="{FF2B5EF4-FFF2-40B4-BE49-F238E27FC236}">
                  <a16:creationId xmlns:a16="http://schemas.microsoft.com/office/drawing/2014/main" id="{94902F91-BB64-40CE-BE9E-00C70CB76961}"/>
                </a:ext>
              </a:extLst>
            </p:cNvPr>
            <p:cNvSpPr>
              <a:spLocks/>
            </p:cNvSpPr>
            <p:nvPr/>
          </p:nvSpPr>
          <p:spPr bwMode="auto">
            <a:xfrm>
              <a:off x="2000765" y="3311898"/>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 name="任意多边形: 形状 101">
              <a:extLst>
                <a:ext uri="{FF2B5EF4-FFF2-40B4-BE49-F238E27FC236}">
                  <a16:creationId xmlns:a16="http://schemas.microsoft.com/office/drawing/2014/main" id="{D6F3569A-1A7A-40BE-804D-278A1635252C}"/>
                </a:ext>
              </a:extLst>
            </p:cNvPr>
            <p:cNvSpPr>
              <a:spLocks/>
            </p:cNvSpPr>
            <p:nvPr/>
          </p:nvSpPr>
          <p:spPr bwMode="auto">
            <a:xfrm>
              <a:off x="1592002" y="3313087"/>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nvGrpSpPr>
            <p:cNvPr id="12" name="组合 11">
              <a:extLst>
                <a:ext uri="{FF2B5EF4-FFF2-40B4-BE49-F238E27FC236}">
                  <a16:creationId xmlns:a16="http://schemas.microsoft.com/office/drawing/2014/main" id="{0F1103B1-7546-41F1-AAFF-B89A988CC598}"/>
                </a:ext>
              </a:extLst>
            </p:cNvPr>
            <p:cNvGrpSpPr/>
            <p:nvPr/>
          </p:nvGrpSpPr>
          <p:grpSpPr>
            <a:xfrm>
              <a:off x="1383074" y="2646403"/>
              <a:ext cx="786037" cy="614701"/>
              <a:chOff x="1383073" y="2863938"/>
              <a:chExt cx="786037" cy="614701"/>
            </a:xfrm>
          </p:grpSpPr>
          <p:grpSp>
            <p:nvGrpSpPr>
              <p:cNvPr id="16" name="组合 15">
                <a:extLst>
                  <a:ext uri="{FF2B5EF4-FFF2-40B4-BE49-F238E27FC236}">
                    <a16:creationId xmlns:a16="http://schemas.microsoft.com/office/drawing/2014/main" id="{363E7A1D-30A4-4C12-AB8F-779808176164}"/>
                  </a:ext>
                </a:extLst>
              </p:cNvPr>
              <p:cNvGrpSpPr/>
              <p:nvPr/>
            </p:nvGrpSpPr>
            <p:grpSpPr>
              <a:xfrm>
                <a:off x="1946125" y="2863938"/>
                <a:ext cx="217618" cy="231887"/>
                <a:chOff x="6651998" y="2093912"/>
                <a:chExt cx="217618" cy="231887"/>
              </a:xfrm>
            </p:grpSpPr>
            <p:sp>
              <p:nvSpPr>
                <p:cNvPr id="20" name="任意多边形: 形状 107">
                  <a:extLst>
                    <a:ext uri="{FF2B5EF4-FFF2-40B4-BE49-F238E27FC236}">
                      <a16:creationId xmlns:a16="http://schemas.microsoft.com/office/drawing/2014/main" id="{0576F319-EDE1-47CD-9704-56DC0469D560}"/>
                    </a:ext>
                  </a:extLst>
                </p:cNvPr>
                <p:cNvSpPr>
                  <a:spLocks/>
                </p:cNvSpPr>
                <p:nvPr/>
              </p:nvSpPr>
              <p:spPr bwMode="auto">
                <a:xfrm>
                  <a:off x="6705511" y="2162884"/>
                  <a:ext cx="164105" cy="162915"/>
                </a:xfrm>
                <a:custGeom>
                  <a:avLst/>
                  <a:gdLst>
                    <a:gd name="T0" fmla="*/ 45 w 138"/>
                    <a:gd name="T1" fmla="*/ 91 h 137"/>
                    <a:gd name="T2" fmla="*/ 69 w 138"/>
                    <a:gd name="T3" fmla="*/ 137 h 137"/>
                    <a:gd name="T4" fmla="*/ 93 w 138"/>
                    <a:gd name="T5" fmla="*/ 91 h 137"/>
                    <a:gd name="T6" fmla="*/ 138 w 138"/>
                    <a:gd name="T7" fmla="*/ 67 h 137"/>
                    <a:gd name="T8" fmla="*/ 93 w 138"/>
                    <a:gd name="T9" fmla="*/ 43 h 137"/>
                    <a:gd name="T10" fmla="*/ 69 w 138"/>
                    <a:gd name="T11" fmla="*/ 0 h 137"/>
                    <a:gd name="T12" fmla="*/ 45 w 138"/>
                    <a:gd name="T13" fmla="*/ 43 h 137"/>
                    <a:gd name="T14" fmla="*/ 0 w 138"/>
                    <a:gd name="T15" fmla="*/ 67 h 137"/>
                    <a:gd name="T16" fmla="*/ 45 w 138"/>
                    <a:gd name="T17" fmla="*/ 91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8" h="137">
                      <a:moveTo>
                        <a:pt x="45" y="91"/>
                      </a:moveTo>
                      <a:lnTo>
                        <a:pt x="69" y="137"/>
                      </a:lnTo>
                      <a:lnTo>
                        <a:pt x="93" y="91"/>
                      </a:lnTo>
                      <a:lnTo>
                        <a:pt x="138" y="67"/>
                      </a:lnTo>
                      <a:lnTo>
                        <a:pt x="93" y="43"/>
                      </a:lnTo>
                      <a:lnTo>
                        <a:pt x="69" y="0"/>
                      </a:lnTo>
                      <a:lnTo>
                        <a:pt x="45" y="43"/>
                      </a:lnTo>
                      <a:lnTo>
                        <a:pt x="0" y="67"/>
                      </a:lnTo>
                      <a:lnTo>
                        <a:pt x="45" y="9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1" name="任意多边形: 形状 108">
                  <a:extLst>
                    <a:ext uri="{FF2B5EF4-FFF2-40B4-BE49-F238E27FC236}">
                      <a16:creationId xmlns:a16="http://schemas.microsoft.com/office/drawing/2014/main" id="{2220714A-797E-473C-BA53-8FB789F18F2F}"/>
                    </a:ext>
                  </a:extLst>
                </p:cNvPr>
                <p:cNvSpPr>
                  <a:spLocks/>
                </p:cNvSpPr>
                <p:nvPr/>
              </p:nvSpPr>
              <p:spPr bwMode="auto">
                <a:xfrm>
                  <a:off x="6651998" y="2093912"/>
                  <a:ext cx="96322" cy="99890"/>
                </a:xfrm>
                <a:custGeom>
                  <a:avLst/>
                  <a:gdLst>
                    <a:gd name="T0" fmla="*/ 40 w 81"/>
                    <a:gd name="T1" fmla="*/ 84 h 84"/>
                    <a:gd name="T2" fmla="*/ 54 w 81"/>
                    <a:gd name="T3" fmla="*/ 58 h 84"/>
                    <a:gd name="T4" fmla="*/ 81 w 81"/>
                    <a:gd name="T5" fmla="*/ 43 h 84"/>
                    <a:gd name="T6" fmla="*/ 54 w 81"/>
                    <a:gd name="T7" fmla="*/ 29 h 84"/>
                    <a:gd name="T8" fmla="*/ 40 w 81"/>
                    <a:gd name="T9" fmla="*/ 0 h 84"/>
                    <a:gd name="T10" fmla="*/ 26 w 81"/>
                    <a:gd name="T11" fmla="*/ 29 h 84"/>
                    <a:gd name="T12" fmla="*/ 0 w 81"/>
                    <a:gd name="T13" fmla="*/ 43 h 84"/>
                    <a:gd name="T14" fmla="*/ 26 w 81"/>
                    <a:gd name="T15" fmla="*/ 58 h 84"/>
                    <a:gd name="T16" fmla="*/ 40 w 81"/>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84">
                      <a:moveTo>
                        <a:pt x="40" y="84"/>
                      </a:moveTo>
                      <a:lnTo>
                        <a:pt x="54" y="58"/>
                      </a:lnTo>
                      <a:lnTo>
                        <a:pt x="81" y="43"/>
                      </a:lnTo>
                      <a:lnTo>
                        <a:pt x="54" y="29"/>
                      </a:lnTo>
                      <a:lnTo>
                        <a:pt x="40" y="0"/>
                      </a:lnTo>
                      <a:lnTo>
                        <a:pt x="26" y="29"/>
                      </a:lnTo>
                      <a:lnTo>
                        <a:pt x="0" y="43"/>
                      </a:lnTo>
                      <a:lnTo>
                        <a:pt x="26" y="58"/>
                      </a:lnTo>
                      <a:lnTo>
                        <a:pt x="40" y="8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sp>
            <p:nvSpPr>
              <p:cNvPr id="17" name="任意多边形: 形状 104">
                <a:extLst>
                  <a:ext uri="{FF2B5EF4-FFF2-40B4-BE49-F238E27FC236}">
                    <a16:creationId xmlns:a16="http://schemas.microsoft.com/office/drawing/2014/main" id="{E43479AB-E09A-4EC2-9950-57B846F2CA50}"/>
                  </a:ext>
                </a:extLst>
              </p:cNvPr>
              <p:cNvSpPr>
                <a:spLocks/>
              </p:cNvSpPr>
              <p:nvPr/>
            </p:nvSpPr>
            <p:spPr bwMode="auto">
              <a:xfrm>
                <a:off x="1383073" y="3290751"/>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8" name="任意多边形: 形状 105">
                <a:extLst>
                  <a:ext uri="{FF2B5EF4-FFF2-40B4-BE49-F238E27FC236}">
                    <a16:creationId xmlns:a16="http://schemas.microsoft.com/office/drawing/2014/main" id="{BAEDACCD-5DB8-42F9-AAA3-C6E7BCF6D861}"/>
                  </a:ext>
                </a:extLst>
              </p:cNvPr>
              <p:cNvSpPr>
                <a:spLocks/>
              </p:cNvSpPr>
              <p:nvPr/>
            </p:nvSpPr>
            <p:spPr bwMode="auto">
              <a:xfrm>
                <a:off x="1794524" y="3290751"/>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9" name="任意多边形: 形状 106">
                <a:extLst>
                  <a:ext uri="{FF2B5EF4-FFF2-40B4-BE49-F238E27FC236}">
                    <a16:creationId xmlns:a16="http://schemas.microsoft.com/office/drawing/2014/main" id="{A4371FCD-EFBA-43CB-B0CD-B1308746C352}"/>
                  </a:ext>
                </a:extLst>
              </p:cNvPr>
              <p:cNvSpPr>
                <a:spLocks/>
              </p:cNvSpPr>
              <p:nvPr/>
            </p:nvSpPr>
            <p:spPr bwMode="auto">
              <a:xfrm>
                <a:off x="1587609" y="3064810"/>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grpSp>
        <p:nvGrpSpPr>
          <p:cNvPr id="22" name="千图PPT彼岸天：ID 8661124库_组合 109">
            <a:extLst>
              <a:ext uri="{FF2B5EF4-FFF2-40B4-BE49-F238E27FC236}">
                <a16:creationId xmlns:a16="http://schemas.microsoft.com/office/drawing/2014/main" id="{73464036-7A81-468E-953A-82B07693FBB7}"/>
              </a:ext>
            </a:extLst>
          </p:cNvPr>
          <p:cNvGrpSpPr/>
          <p:nvPr>
            <p:custDataLst>
              <p:tags r:id="rId2"/>
            </p:custDataLst>
          </p:nvPr>
        </p:nvGrpSpPr>
        <p:grpSpPr>
          <a:xfrm>
            <a:off x="3495736" y="5011361"/>
            <a:ext cx="2017446" cy="1679472"/>
            <a:chOff x="3623784" y="2313181"/>
            <a:chExt cx="2017446" cy="1679472"/>
          </a:xfrm>
        </p:grpSpPr>
        <p:sp>
          <p:nvSpPr>
            <p:cNvPr id="23" name="椭圆 22">
              <a:extLst>
                <a:ext uri="{FF2B5EF4-FFF2-40B4-BE49-F238E27FC236}">
                  <a16:creationId xmlns:a16="http://schemas.microsoft.com/office/drawing/2014/main" id="{9DB9ABE2-5C59-4B04-8766-647D592ABAF0}"/>
                </a:ext>
              </a:extLst>
            </p:cNvPr>
            <p:cNvSpPr/>
            <p:nvPr/>
          </p:nvSpPr>
          <p:spPr>
            <a:xfrm>
              <a:off x="4581909" y="3848653"/>
              <a:ext cx="144000" cy="144000"/>
            </a:xfrm>
            <a:prstGeom prst="ellipse">
              <a:avLst/>
            </a:prstGeom>
            <a:solidFill>
              <a:schemeClr val="accent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5" name="任意多边形: 形状 73">
              <a:extLst>
                <a:ext uri="{FF2B5EF4-FFF2-40B4-BE49-F238E27FC236}">
                  <a16:creationId xmlns:a16="http://schemas.microsoft.com/office/drawing/2014/main" id="{E9DCB411-EBC1-4F58-9261-F96338FA454A}"/>
                </a:ext>
              </a:extLst>
            </p:cNvPr>
            <p:cNvSpPr>
              <a:spLocks/>
            </p:cNvSpPr>
            <p:nvPr/>
          </p:nvSpPr>
          <p:spPr bwMode="auto">
            <a:xfrm>
              <a:off x="3623784" y="3520089"/>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6" name="任意多边形: 形状 74">
              <a:extLst>
                <a:ext uri="{FF2B5EF4-FFF2-40B4-BE49-F238E27FC236}">
                  <a16:creationId xmlns:a16="http://schemas.microsoft.com/office/drawing/2014/main" id="{AF852D4F-3607-4EA7-8D42-50EC6BD5C80F}"/>
                </a:ext>
              </a:extLst>
            </p:cNvPr>
            <p:cNvSpPr>
              <a:spLocks/>
            </p:cNvSpPr>
            <p:nvPr/>
          </p:nvSpPr>
          <p:spPr bwMode="auto">
            <a:xfrm>
              <a:off x="4035235" y="3520089"/>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7" name="任意多边形: 形状 75">
              <a:extLst>
                <a:ext uri="{FF2B5EF4-FFF2-40B4-BE49-F238E27FC236}">
                  <a16:creationId xmlns:a16="http://schemas.microsoft.com/office/drawing/2014/main" id="{94862D99-BE3E-42D4-84C9-9F47BBF6597A}"/>
                </a:ext>
              </a:extLst>
            </p:cNvPr>
            <p:cNvSpPr>
              <a:spLocks/>
            </p:cNvSpPr>
            <p:nvPr/>
          </p:nvSpPr>
          <p:spPr bwMode="auto">
            <a:xfrm>
              <a:off x="3828320" y="3294148"/>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8" name="任意多边形: 形状 76">
              <a:extLst>
                <a:ext uri="{FF2B5EF4-FFF2-40B4-BE49-F238E27FC236}">
                  <a16:creationId xmlns:a16="http://schemas.microsoft.com/office/drawing/2014/main" id="{726DABAE-B088-4D65-B43D-3EE77D01DCAD}"/>
                </a:ext>
              </a:extLst>
            </p:cNvPr>
            <p:cNvSpPr>
              <a:spLocks/>
            </p:cNvSpPr>
            <p:nvPr/>
          </p:nvSpPr>
          <p:spPr bwMode="auto">
            <a:xfrm>
              <a:off x="4446686" y="3520089"/>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9" name="任意多边形: 形状 77">
              <a:extLst>
                <a:ext uri="{FF2B5EF4-FFF2-40B4-BE49-F238E27FC236}">
                  <a16:creationId xmlns:a16="http://schemas.microsoft.com/office/drawing/2014/main" id="{D9E2668D-3BB4-4E01-AC5E-E11E1E5DE271}"/>
                </a:ext>
              </a:extLst>
            </p:cNvPr>
            <p:cNvSpPr>
              <a:spLocks/>
            </p:cNvSpPr>
            <p:nvPr/>
          </p:nvSpPr>
          <p:spPr bwMode="auto">
            <a:xfrm>
              <a:off x="4858137" y="3520089"/>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0" name="任意多边形: 形状 78">
              <a:extLst>
                <a:ext uri="{FF2B5EF4-FFF2-40B4-BE49-F238E27FC236}">
                  <a16:creationId xmlns:a16="http://schemas.microsoft.com/office/drawing/2014/main" id="{BB77B37C-604F-43F7-8BCC-089AFCACA146}"/>
                </a:ext>
              </a:extLst>
            </p:cNvPr>
            <p:cNvSpPr>
              <a:spLocks/>
            </p:cNvSpPr>
            <p:nvPr/>
          </p:nvSpPr>
          <p:spPr bwMode="auto">
            <a:xfrm>
              <a:off x="4651222" y="3294148"/>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1" name="任意多边形: 形状 79">
              <a:extLst>
                <a:ext uri="{FF2B5EF4-FFF2-40B4-BE49-F238E27FC236}">
                  <a16:creationId xmlns:a16="http://schemas.microsoft.com/office/drawing/2014/main" id="{50585D28-DED1-42FE-8CB9-91D82F28EDE0}"/>
                </a:ext>
              </a:extLst>
            </p:cNvPr>
            <p:cNvSpPr>
              <a:spLocks/>
            </p:cNvSpPr>
            <p:nvPr/>
          </p:nvSpPr>
          <p:spPr bwMode="auto">
            <a:xfrm>
              <a:off x="4242459" y="3295337"/>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2" name="任意多边形: 形状 80">
              <a:extLst>
                <a:ext uri="{FF2B5EF4-FFF2-40B4-BE49-F238E27FC236}">
                  <a16:creationId xmlns:a16="http://schemas.microsoft.com/office/drawing/2014/main" id="{21FA6999-5276-42F8-A1E2-B3370E3B9AD2}"/>
                </a:ext>
              </a:extLst>
            </p:cNvPr>
            <p:cNvSpPr>
              <a:spLocks/>
            </p:cNvSpPr>
            <p:nvPr/>
          </p:nvSpPr>
          <p:spPr bwMode="auto">
            <a:xfrm>
              <a:off x="4033531" y="3055466"/>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3" name="任意多边形: 形状 81">
              <a:extLst>
                <a:ext uri="{FF2B5EF4-FFF2-40B4-BE49-F238E27FC236}">
                  <a16:creationId xmlns:a16="http://schemas.microsoft.com/office/drawing/2014/main" id="{D44F8E62-B32D-477F-A422-3091BB6E1C87}"/>
                </a:ext>
              </a:extLst>
            </p:cNvPr>
            <p:cNvSpPr>
              <a:spLocks/>
            </p:cNvSpPr>
            <p:nvPr/>
          </p:nvSpPr>
          <p:spPr bwMode="auto">
            <a:xfrm>
              <a:off x="4444982" y="3055466"/>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4" name="任意多边形: 形状 82">
              <a:extLst>
                <a:ext uri="{FF2B5EF4-FFF2-40B4-BE49-F238E27FC236}">
                  <a16:creationId xmlns:a16="http://schemas.microsoft.com/office/drawing/2014/main" id="{AFFF81E5-20CC-40F6-971D-B924FCBE8ABC}"/>
                </a:ext>
              </a:extLst>
            </p:cNvPr>
            <p:cNvSpPr>
              <a:spLocks/>
            </p:cNvSpPr>
            <p:nvPr/>
          </p:nvSpPr>
          <p:spPr bwMode="auto">
            <a:xfrm>
              <a:off x="4238067" y="2829525"/>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5" name="任意多边形: 形状 83">
              <a:extLst>
                <a:ext uri="{FF2B5EF4-FFF2-40B4-BE49-F238E27FC236}">
                  <a16:creationId xmlns:a16="http://schemas.microsoft.com/office/drawing/2014/main" id="{3A3E5168-7998-47AE-BEAD-283194FF4D2B}"/>
                </a:ext>
              </a:extLst>
            </p:cNvPr>
            <p:cNvSpPr>
              <a:spLocks/>
            </p:cNvSpPr>
            <p:nvPr/>
          </p:nvSpPr>
          <p:spPr bwMode="auto">
            <a:xfrm>
              <a:off x="5266644" y="3520089"/>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6" name="任意多边形: 形状 84">
              <a:extLst>
                <a:ext uri="{FF2B5EF4-FFF2-40B4-BE49-F238E27FC236}">
                  <a16:creationId xmlns:a16="http://schemas.microsoft.com/office/drawing/2014/main" id="{44C2B4CC-8C66-45B6-A4E7-6E3DA0FDFEEE}"/>
                </a:ext>
              </a:extLst>
            </p:cNvPr>
            <p:cNvSpPr>
              <a:spLocks/>
            </p:cNvSpPr>
            <p:nvPr/>
          </p:nvSpPr>
          <p:spPr bwMode="auto">
            <a:xfrm>
              <a:off x="5059729" y="3294148"/>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7" name="任意多边形: 形状 85">
              <a:extLst>
                <a:ext uri="{FF2B5EF4-FFF2-40B4-BE49-F238E27FC236}">
                  <a16:creationId xmlns:a16="http://schemas.microsoft.com/office/drawing/2014/main" id="{3E33908B-AEA4-4A92-82A9-143E3C416ED5}"/>
                </a:ext>
              </a:extLst>
            </p:cNvPr>
            <p:cNvSpPr>
              <a:spLocks/>
            </p:cNvSpPr>
            <p:nvPr/>
          </p:nvSpPr>
          <p:spPr bwMode="auto">
            <a:xfrm>
              <a:off x="4853489" y="3055466"/>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8" name="任意多边形: 形状 86">
              <a:extLst>
                <a:ext uri="{FF2B5EF4-FFF2-40B4-BE49-F238E27FC236}">
                  <a16:creationId xmlns:a16="http://schemas.microsoft.com/office/drawing/2014/main" id="{A2B8B19D-C0CA-469C-BFAC-67984991085D}"/>
                </a:ext>
              </a:extLst>
            </p:cNvPr>
            <p:cNvSpPr>
              <a:spLocks/>
            </p:cNvSpPr>
            <p:nvPr/>
          </p:nvSpPr>
          <p:spPr bwMode="auto">
            <a:xfrm>
              <a:off x="4646574" y="2829525"/>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9" name="任意多边形: 形状 87">
              <a:extLst>
                <a:ext uri="{FF2B5EF4-FFF2-40B4-BE49-F238E27FC236}">
                  <a16:creationId xmlns:a16="http://schemas.microsoft.com/office/drawing/2014/main" id="{D73807C9-EC7B-4267-BA89-5F16850CBD2C}"/>
                </a:ext>
              </a:extLst>
            </p:cNvPr>
            <p:cNvSpPr>
              <a:spLocks/>
            </p:cNvSpPr>
            <p:nvPr/>
          </p:nvSpPr>
          <p:spPr bwMode="auto">
            <a:xfrm>
              <a:off x="4453457" y="2607614"/>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nvGrpSpPr>
            <p:cNvPr id="40" name="组合 39">
              <a:extLst>
                <a:ext uri="{FF2B5EF4-FFF2-40B4-BE49-F238E27FC236}">
                  <a16:creationId xmlns:a16="http://schemas.microsoft.com/office/drawing/2014/main" id="{585C050E-CAB1-4605-91E8-E59AD55C678A}"/>
                </a:ext>
              </a:extLst>
            </p:cNvPr>
            <p:cNvGrpSpPr/>
            <p:nvPr/>
          </p:nvGrpSpPr>
          <p:grpSpPr>
            <a:xfrm>
              <a:off x="4761836" y="2313181"/>
              <a:ext cx="275350" cy="375591"/>
              <a:chOff x="4956568" y="2530716"/>
              <a:chExt cx="275350" cy="375591"/>
            </a:xfrm>
            <a:solidFill>
              <a:schemeClr val="accent2"/>
            </a:solidFill>
          </p:grpSpPr>
          <p:grpSp>
            <p:nvGrpSpPr>
              <p:cNvPr id="44" name="组合 43">
                <a:extLst>
                  <a:ext uri="{FF2B5EF4-FFF2-40B4-BE49-F238E27FC236}">
                    <a16:creationId xmlns:a16="http://schemas.microsoft.com/office/drawing/2014/main" id="{54856B67-DAA4-4263-941E-66DFA423BC1E}"/>
                  </a:ext>
                </a:extLst>
              </p:cNvPr>
              <p:cNvGrpSpPr/>
              <p:nvPr/>
            </p:nvGrpSpPr>
            <p:grpSpPr>
              <a:xfrm>
                <a:off x="4956568" y="2674420"/>
                <a:ext cx="217618" cy="231887"/>
                <a:chOff x="6651998" y="2093912"/>
                <a:chExt cx="217618" cy="231887"/>
              </a:xfrm>
              <a:grpFill/>
            </p:grpSpPr>
            <p:sp>
              <p:nvSpPr>
                <p:cNvPr id="48" name="任意多边形: 形状 93">
                  <a:extLst>
                    <a:ext uri="{FF2B5EF4-FFF2-40B4-BE49-F238E27FC236}">
                      <a16:creationId xmlns:a16="http://schemas.microsoft.com/office/drawing/2014/main" id="{A4D7D168-D3AB-4332-A0DA-A650DE746DE6}"/>
                    </a:ext>
                  </a:extLst>
                </p:cNvPr>
                <p:cNvSpPr>
                  <a:spLocks/>
                </p:cNvSpPr>
                <p:nvPr/>
              </p:nvSpPr>
              <p:spPr bwMode="auto">
                <a:xfrm>
                  <a:off x="6705511" y="2162884"/>
                  <a:ext cx="164105" cy="162915"/>
                </a:xfrm>
                <a:custGeom>
                  <a:avLst/>
                  <a:gdLst>
                    <a:gd name="T0" fmla="*/ 45 w 138"/>
                    <a:gd name="T1" fmla="*/ 91 h 137"/>
                    <a:gd name="T2" fmla="*/ 69 w 138"/>
                    <a:gd name="T3" fmla="*/ 137 h 137"/>
                    <a:gd name="T4" fmla="*/ 93 w 138"/>
                    <a:gd name="T5" fmla="*/ 91 h 137"/>
                    <a:gd name="T6" fmla="*/ 138 w 138"/>
                    <a:gd name="T7" fmla="*/ 67 h 137"/>
                    <a:gd name="T8" fmla="*/ 93 w 138"/>
                    <a:gd name="T9" fmla="*/ 43 h 137"/>
                    <a:gd name="T10" fmla="*/ 69 w 138"/>
                    <a:gd name="T11" fmla="*/ 0 h 137"/>
                    <a:gd name="T12" fmla="*/ 45 w 138"/>
                    <a:gd name="T13" fmla="*/ 43 h 137"/>
                    <a:gd name="T14" fmla="*/ 0 w 138"/>
                    <a:gd name="T15" fmla="*/ 67 h 137"/>
                    <a:gd name="T16" fmla="*/ 45 w 138"/>
                    <a:gd name="T17" fmla="*/ 91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8" h="137">
                      <a:moveTo>
                        <a:pt x="45" y="91"/>
                      </a:moveTo>
                      <a:lnTo>
                        <a:pt x="69" y="137"/>
                      </a:lnTo>
                      <a:lnTo>
                        <a:pt x="93" y="91"/>
                      </a:lnTo>
                      <a:lnTo>
                        <a:pt x="138" y="67"/>
                      </a:lnTo>
                      <a:lnTo>
                        <a:pt x="93" y="43"/>
                      </a:lnTo>
                      <a:lnTo>
                        <a:pt x="69" y="0"/>
                      </a:lnTo>
                      <a:lnTo>
                        <a:pt x="45" y="43"/>
                      </a:lnTo>
                      <a:lnTo>
                        <a:pt x="0" y="67"/>
                      </a:lnTo>
                      <a:lnTo>
                        <a:pt x="45"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9" name="任意多边形: 形状 94">
                  <a:extLst>
                    <a:ext uri="{FF2B5EF4-FFF2-40B4-BE49-F238E27FC236}">
                      <a16:creationId xmlns:a16="http://schemas.microsoft.com/office/drawing/2014/main" id="{634EC983-DAC2-40BA-BB26-2AD0E53BC506}"/>
                    </a:ext>
                  </a:extLst>
                </p:cNvPr>
                <p:cNvSpPr>
                  <a:spLocks/>
                </p:cNvSpPr>
                <p:nvPr/>
              </p:nvSpPr>
              <p:spPr bwMode="auto">
                <a:xfrm>
                  <a:off x="6651998" y="2093912"/>
                  <a:ext cx="96322" cy="99890"/>
                </a:xfrm>
                <a:custGeom>
                  <a:avLst/>
                  <a:gdLst>
                    <a:gd name="T0" fmla="*/ 40 w 81"/>
                    <a:gd name="T1" fmla="*/ 84 h 84"/>
                    <a:gd name="T2" fmla="*/ 54 w 81"/>
                    <a:gd name="T3" fmla="*/ 58 h 84"/>
                    <a:gd name="T4" fmla="*/ 81 w 81"/>
                    <a:gd name="T5" fmla="*/ 43 h 84"/>
                    <a:gd name="T6" fmla="*/ 54 w 81"/>
                    <a:gd name="T7" fmla="*/ 29 h 84"/>
                    <a:gd name="T8" fmla="*/ 40 w 81"/>
                    <a:gd name="T9" fmla="*/ 0 h 84"/>
                    <a:gd name="T10" fmla="*/ 26 w 81"/>
                    <a:gd name="T11" fmla="*/ 29 h 84"/>
                    <a:gd name="T12" fmla="*/ 0 w 81"/>
                    <a:gd name="T13" fmla="*/ 43 h 84"/>
                    <a:gd name="T14" fmla="*/ 26 w 81"/>
                    <a:gd name="T15" fmla="*/ 58 h 84"/>
                    <a:gd name="T16" fmla="*/ 40 w 81"/>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84">
                      <a:moveTo>
                        <a:pt x="40" y="84"/>
                      </a:moveTo>
                      <a:lnTo>
                        <a:pt x="54" y="58"/>
                      </a:lnTo>
                      <a:lnTo>
                        <a:pt x="81" y="43"/>
                      </a:lnTo>
                      <a:lnTo>
                        <a:pt x="54" y="29"/>
                      </a:lnTo>
                      <a:lnTo>
                        <a:pt x="40" y="0"/>
                      </a:lnTo>
                      <a:lnTo>
                        <a:pt x="26" y="29"/>
                      </a:lnTo>
                      <a:lnTo>
                        <a:pt x="0" y="43"/>
                      </a:lnTo>
                      <a:lnTo>
                        <a:pt x="26" y="58"/>
                      </a:lnTo>
                      <a:lnTo>
                        <a:pt x="40" y="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nvGrpSpPr>
              <p:cNvPr id="45" name="组合 44">
                <a:extLst>
                  <a:ext uri="{FF2B5EF4-FFF2-40B4-BE49-F238E27FC236}">
                    <a16:creationId xmlns:a16="http://schemas.microsoft.com/office/drawing/2014/main" id="{11F942B0-6C33-4ED1-A027-2907E3F82250}"/>
                  </a:ext>
                </a:extLst>
              </p:cNvPr>
              <p:cNvGrpSpPr/>
              <p:nvPr/>
            </p:nvGrpSpPr>
            <p:grpSpPr>
              <a:xfrm>
                <a:off x="5014300" y="2530716"/>
                <a:ext cx="217618" cy="231887"/>
                <a:chOff x="6651998" y="2093912"/>
                <a:chExt cx="217618" cy="231887"/>
              </a:xfrm>
              <a:grpFill/>
            </p:grpSpPr>
            <p:sp>
              <p:nvSpPr>
                <p:cNvPr id="46" name="任意多边形: 形状 91">
                  <a:extLst>
                    <a:ext uri="{FF2B5EF4-FFF2-40B4-BE49-F238E27FC236}">
                      <a16:creationId xmlns:a16="http://schemas.microsoft.com/office/drawing/2014/main" id="{39019E6B-89A3-4111-B479-4075FCB24BC6}"/>
                    </a:ext>
                  </a:extLst>
                </p:cNvPr>
                <p:cNvSpPr>
                  <a:spLocks/>
                </p:cNvSpPr>
                <p:nvPr/>
              </p:nvSpPr>
              <p:spPr bwMode="auto">
                <a:xfrm>
                  <a:off x="6705511" y="2162884"/>
                  <a:ext cx="164105" cy="162915"/>
                </a:xfrm>
                <a:custGeom>
                  <a:avLst/>
                  <a:gdLst>
                    <a:gd name="T0" fmla="*/ 45 w 138"/>
                    <a:gd name="T1" fmla="*/ 91 h 137"/>
                    <a:gd name="T2" fmla="*/ 69 w 138"/>
                    <a:gd name="T3" fmla="*/ 137 h 137"/>
                    <a:gd name="T4" fmla="*/ 93 w 138"/>
                    <a:gd name="T5" fmla="*/ 91 h 137"/>
                    <a:gd name="T6" fmla="*/ 138 w 138"/>
                    <a:gd name="T7" fmla="*/ 67 h 137"/>
                    <a:gd name="T8" fmla="*/ 93 w 138"/>
                    <a:gd name="T9" fmla="*/ 43 h 137"/>
                    <a:gd name="T10" fmla="*/ 69 w 138"/>
                    <a:gd name="T11" fmla="*/ 0 h 137"/>
                    <a:gd name="T12" fmla="*/ 45 w 138"/>
                    <a:gd name="T13" fmla="*/ 43 h 137"/>
                    <a:gd name="T14" fmla="*/ 0 w 138"/>
                    <a:gd name="T15" fmla="*/ 67 h 137"/>
                    <a:gd name="T16" fmla="*/ 45 w 138"/>
                    <a:gd name="T17" fmla="*/ 91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8" h="137">
                      <a:moveTo>
                        <a:pt x="45" y="91"/>
                      </a:moveTo>
                      <a:lnTo>
                        <a:pt x="69" y="137"/>
                      </a:lnTo>
                      <a:lnTo>
                        <a:pt x="93" y="91"/>
                      </a:lnTo>
                      <a:lnTo>
                        <a:pt x="138" y="67"/>
                      </a:lnTo>
                      <a:lnTo>
                        <a:pt x="93" y="43"/>
                      </a:lnTo>
                      <a:lnTo>
                        <a:pt x="69" y="0"/>
                      </a:lnTo>
                      <a:lnTo>
                        <a:pt x="45" y="43"/>
                      </a:lnTo>
                      <a:lnTo>
                        <a:pt x="0" y="67"/>
                      </a:lnTo>
                      <a:lnTo>
                        <a:pt x="45"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7" name="任意多边形: 形状 92">
                  <a:extLst>
                    <a:ext uri="{FF2B5EF4-FFF2-40B4-BE49-F238E27FC236}">
                      <a16:creationId xmlns:a16="http://schemas.microsoft.com/office/drawing/2014/main" id="{D86EC9E3-D36A-42CB-996E-BEA98CA327C6}"/>
                    </a:ext>
                  </a:extLst>
                </p:cNvPr>
                <p:cNvSpPr>
                  <a:spLocks/>
                </p:cNvSpPr>
                <p:nvPr/>
              </p:nvSpPr>
              <p:spPr bwMode="auto">
                <a:xfrm>
                  <a:off x="6651998" y="2093912"/>
                  <a:ext cx="96322" cy="99890"/>
                </a:xfrm>
                <a:custGeom>
                  <a:avLst/>
                  <a:gdLst>
                    <a:gd name="T0" fmla="*/ 40 w 81"/>
                    <a:gd name="T1" fmla="*/ 84 h 84"/>
                    <a:gd name="T2" fmla="*/ 54 w 81"/>
                    <a:gd name="T3" fmla="*/ 58 h 84"/>
                    <a:gd name="T4" fmla="*/ 81 w 81"/>
                    <a:gd name="T5" fmla="*/ 43 h 84"/>
                    <a:gd name="T6" fmla="*/ 54 w 81"/>
                    <a:gd name="T7" fmla="*/ 29 h 84"/>
                    <a:gd name="T8" fmla="*/ 40 w 81"/>
                    <a:gd name="T9" fmla="*/ 0 h 84"/>
                    <a:gd name="T10" fmla="*/ 26 w 81"/>
                    <a:gd name="T11" fmla="*/ 29 h 84"/>
                    <a:gd name="T12" fmla="*/ 0 w 81"/>
                    <a:gd name="T13" fmla="*/ 43 h 84"/>
                    <a:gd name="T14" fmla="*/ 26 w 81"/>
                    <a:gd name="T15" fmla="*/ 58 h 84"/>
                    <a:gd name="T16" fmla="*/ 40 w 81"/>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84">
                      <a:moveTo>
                        <a:pt x="40" y="84"/>
                      </a:moveTo>
                      <a:lnTo>
                        <a:pt x="54" y="58"/>
                      </a:lnTo>
                      <a:lnTo>
                        <a:pt x="81" y="43"/>
                      </a:lnTo>
                      <a:lnTo>
                        <a:pt x="54" y="29"/>
                      </a:lnTo>
                      <a:lnTo>
                        <a:pt x="40" y="0"/>
                      </a:lnTo>
                      <a:lnTo>
                        <a:pt x="26" y="29"/>
                      </a:lnTo>
                      <a:lnTo>
                        <a:pt x="0" y="43"/>
                      </a:lnTo>
                      <a:lnTo>
                        <a:pt x="26" y="58"/>
                      </a:lnTo>
                      <a:lnTo>
                        <a:pt x="40" y="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grpSp>
      <p:grpSp>
        <p:nvGrpSpPr>
          <p:cNvPr id="50" name="千图PPT彼岸天：ID 8661124库_组合 110">
            <a:extLst>
              <a:ext uri="{FF2B5EF4-FFF2-40B4-BE49-F238E27FC236}">
                <a16:creationId xmlns:a16="http://schemas.microsoft.com/office/drawing/2014/main" id="{D0B208F7-7A20-45E3-987F-74CF80F7DF43}"/>
              </a:ext>
            </a:extLst>
          </p:cNvPr>
          <p:cNvGrpSpPr/>
          <p:nvPr>
            <p:custDataLst>
              <p:tags r:id="rId3"/>
            </p:custDataLst>
          </p:nvPr>
        </p:nvGrpSpPr>
        <p:grpSpPr>
          <a:xfrm>
            <a:off x="6195514" y="4827977"/>
            <a:ext cx="2424880" cy="2147827"/>
            <a:chOff x="6325646" y="1844826"/>
            <a:chExt cx="2424880" cy="2147827"/>
          </a:xfrm>
        </p:grpSpPr>
        <p:sp>
          <p:nvSpPr>
            <p:cNvPr id="51" name="椭圆 50">
              <a:extLst>
                <a:ext uri="{FF2B5EF4-FFF2-40B4-BE49-F238E27FC236}">
                  <a16:creationId xmlns:a16="http://schemas.microsoft.com/office/drawing/2014/main" id="{9C83B507-86D9-426C-881E-EC32466595C2}"/>
                </a:ext>
              </a:extLst>
            </p:cNvPr>
            <p:cNvSpPr/>
            <p:nvPr/>
          </p:nvSpPr>
          <p:spPr>
            <a:xfrm>
              <a:off x="7470670" y="3848653"/>
              <a:ext cx="144000" cy="144000"/>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nvGrpSpPr>
            <p:cNvPr id="53" name="组合 52">
              <a:extLst>
                <a:ext uri="{FF2B5EF4-FFF2-40B4-BE49-F238E27FC236}">
                  <a16:creationId xmlns:a16="http://schemas.microsoft.com/office/drawing/2014/main" id="{BE65E2C6-E57A-4A2C-A332-F0ECD2062319}"/>
                </a:ext>
              </a:extLst>
            </p:cNvPr>
            <p:cNvGrpSpPr/>
            <p:nvPr/>
          </p:nvGrpSpPr>
          <p:grpSpPr>
            <a:xfrm>
              <a:off x="7614670" y="1971659"/>
              <a:ext cx="398523" cy="424654"/>
              <a:chOff x="2935775" y="3465512"/>
              <a:chExt cx="217618" cy="231887"/>
            </a:xfrm>
            <a:solidFill>
              <a:schemeClr val="accent3"/>
            </a:solidFill>
          </p:grpSpPr>
          <p:sp>
            <p:nvSpPr>
              <p:cNvPr id="81" name="任意多边形: 形状 54">
                <a:extLst>
                  <a:ext uri="{FF2B5EF4-FFF2-40B4-BE49-F238E27FC236}">
                    <a16:creationId xmlns:a16="http://schemas.microsoft.com/office/drawing/2014/main" id="{68DE1A13-A396-4453-9597-E84A106114F1}"/>
                  </a:ext>
                </a:extLst>
              </p:cNvPr>
              <p:cNvSpPr>
                <a:spLocks/>
              </p:cNvSpPr>
              <p:nvPr/>
            </p:nvSpPr>
            <p:spPr bwMode="auto">
              <a:xfrm>
                <a:off x="2989288" y="3534484"/>
                <a:ext cx="164105" cy="162915"/>
              </a:xfrm>
              <a:custGeom>
                <a:avLst/>
                <a:gdLst>
                  <a:gd name="T0" fmla="*/ 45 w 138"/>
                  <a:gd name="T1" fmla="*/ 91 h 137"/>
                  <a:gd name="T2" fmla="*/ 69 w 138"/>
                  <a:gd name="T3" fmla="*/ 137 h 137"/>
                  <a:gd name="T4" fmla="*/ 93 w 138"/>
                  <a:gd name="T5" fmla="*/ 91 h 137"/>
                  <a:gd name="T6" fmla="*/ 138 w 138"/>
                  <a:gd name="T7" fmla="*/ 67 h 137"/>
                  <a:gd name="T8" fmla="*/ 93 w 138"/>
                  <a:gd name="T9" fmla="*/ 43 h 137"/>
                  <a:gd name="T10" fmla="*/ 69 w 138"/>
                  <a:gd name="T11" fmla="*/ 0 h 137"/>
                  <a:gd name="T12" fmla="*/ 45 w 138"/>
                  <a:gd name="T13" fmla="*/ 43 h 137"/>
                  <a:gd name="T14" fmla="*/ 0 w 138"/>
                  <a:gd name="T15" fmla="*/ 67 h 137"/>
                  <a:gd name="T16" fmla="*/ 45 w 138"/>
                  <a:gd name="T17" fmla="*/ 91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8" h="137">
                    <a:moveTo>
                      <a:pt x="45" y="91"/>
                    </a:moveTo>
                    <a:lnTo>
                      <a:pt x="69" y="137"/>
                    </a:lnTo>
                    <a:lnTo>
                      <a:pt x="93" y="91"/>
                    </a:lnTo>
                    <a:lnTo>
                      <a:pt x="138" y="67"/>
                    </a:lnTo>
                    <a:lnTo>
                      <a:pt x="93" y="43"/>
                    </a:lnTo>
                    <a:lnTo>
                      <a:pt x="69" y="0"/>
                    </a:lnTo>
                    <a:lnTo>
                      <a:pt x="45" y="43"/>
                    </a:lnTo>
                    <a:lnTo>
                      <a:pt x="0" y="67"/>
                    </a:lnTo>
                    <a:lnTo>
                      <a:pt x="45"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2" name="任意多边形: 形状 55">
                <a:extLst>
                  <a:ext uri="{FF2B5EF4-FFF2-40B4-BE49-F238E27FC236}">
                    <a16:creationId xmlns:a16="http://schemas.microsoft.com/office/drawing/2014/main" id="{F2892071-312B-4AF4-B35C-E1927CAB3899}"/>
                  </a:ext>
                </a:extLst>
              </p:cNvPr>
              <p:cNvSpPr>
                <a:spLocks/>
              </p:cNvSpPr>
              <p:nvPr/>
            </p:nvSpPr>
            <p:spPr bwMode="auto">
              <a:xfrm>
                <a:off x="2935775" y="3465512"/>
                <a:ext cx="96322" cy="99890"/>
              </a:xfrm>
              <a:custGeom>
                <a:avLst/>
                <a:gdLst>
                  <a:gd name="T0" fmla="*/ 40 w 81"/>
                  <a:gd name="T1" fmla="*/ 84 h 84"/>
                  <a:gd name="T2" fmla="*/ 54 w 81"/>
                  <a:gd name="T3" fmla="*/ 58 h 84"/>
                  <a:gd name="T4" fmla="*/ 81 w 81"/>
                  <a:gd name="T5" fmla="*/ 43 h 84"/>
                  <a:gd name="T6" fmla="*/ 54 w 81"/>
                  <a:gd name="T7" fmla="*/ 29 h 84"/>
                  <a:gd name="T8" fmla="*/ 40 w 81"/>
                  <a:gd name="T9" fmla="*/ 0 h 84"/>
                  <a:gd name="T10" fmla="*/ 26 w 81"/>
                  <a:gd name="T11" fmla="*/ 29 h 84"/>
                  <a:gd name="T12" fmla="*/ 0 w 81"/>
                  <a:gd name="T13" fmla="*/ 43 h 84"/>
                  <a:gd name="T14" fmla="*/ 26 w 81"/>
                  <a:gd name="T15" fmla="*/ 58 h 84"/>
                  <a:gd name="T16" fmla="*/ 40 w 81"/>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84">
                    <a:moveTo>
                      <a:pt x="40" y="84"/>
                    </a:moveTo>
                    <a:lnTo>
                      <a:pt x="54" y="58"/>
                    </a:lnTo>
                    <a:lnTo>
                      <a:pt x="81" y="43"/>
                    </a:lnTo>
                    <a:lnTo>
                      <a:pt x="54" y="29"/>
                    </a:lnTo>
                    <a:lnTo>
                      <a:pt x="40" y="0"/>
                    </a:lnTo>
                    <a:lnTo>
                      <a:pt x="26" y="29"/>
                    </a:lnTo>
                    <a:lnTo>
                      <a:pt x="0" y="43"/>
                    </a:lnTo>
                    <a:lnTo>
                      <a:pt x="26" y="58"/>
                    </a:lnTo>
                    <a:lnTo>
                      <a:pt x="40" y="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sp>
          <p:nvSpPr>
            <p:cNvPr id="54" name="任意多边形: 形状 30">
              <a:extLst>
                <a:ext uri="{FF2B5EF4-FFF2-40B4-BE49-F238E27FC236}">
                  <a16:creationId xmlns:a16="http://schemas.microsoft.com/office/drawing/2014/main" id="{2F06564B-B3B7-4417-9C12-054C65D34377}"/>
                </a:ext>
              </a:extLst>
            </p:cNvPr>
            <p:cNvSpPr>
              <a:spLocks/>
            </p:cNvSpPr>
            <p:nvPr/>
          </p:nvSpPr>
          <p:spPr bwMode="auto">
            <a:xfrm>
              <a:off x="6325646" y="3443883"/>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5" name="任意多边形: 形状 31">
              <a:extLst>
                <a:ext uri="{FF2B5EF4-FFF2-40B4-BE49-F238E27FC236}">
                  <a16:creationId xmlns:a16="http://schemas.microsoft.com/office/drawing/2014/main" id="{EB5C17F2-3937-407F-9C9A-8FE5E11BF609}"/>
                </a:ext>
              </a:extLst>
            </p:cNvPr>
            <p:cNvSpPr>
              <a:spLocks/>
            </p:cNvSpPr>
            <p:nvPr/>
          </p:nvSpPr>
          <p:spPr bwMode="auto">
            <a:xfrm>
              <a:off x="6737097" y="3443883"/>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6" name="任意多边形: 形状 32">
              <a:extLst>
                <a:ext uri="{FF2B5EF4-FFF2-40B4-BE49-F238E27FC236}">
                  <a16:creationId xmlns:a16="http://schemas.microsoft.com/office/drawing/2014/main" id="{9BC3A2A6-C1BC-482E-BC1F-044FBFB295BB}"/>
                </a:ext>
              </a:extLst>
            </p:cNvPr>
            <p:cNvSpPr>
              <a:spLocks/>
            </p:cNvSpPr>
            <p:nvPr/>
          </p:nvSpPr>
          <p:spPr bwMode="auto">
            <a:xfrm>
              <a:off x="6530182" y="3217942"/>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7" name="任意多边形: 形状 33">
              <a:extLst>
                <a:ext uri="{FF2B5EF4-FFF2-40B4-BE49-F238E27FC236}">
                  <a16:creationId xmlns:a16="http://schemas.microsoft.com/office/drawing/2014/main" id="{352FA912-F09E-4CF3-9ECD-9C925903DF9D}"/>
                </a:ext>
              </a:extLst>
            </p:cNvPr>
            <p:cNvSpPr>
              <a:spLocks/>
            </p:cNvSpPr>
            <p:nvPr/>
          </p:nvSpPr>
          <p:spPr bwMode="auto">
            <a:xfrm>
              <a:off x="7148548" y="3443883"/>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8" name="任意多边形: 形状 34">
              <a:extLst>
                <a:ext uri="{FF2B5EF4-FFF2-40B4-BE49-F238E27FC236}">
                  <a16:creationId xmlns:a16="http://schemas.microsoft.com/office/drawing/2014/main" id="{8BEDEEF9-9D3F-4648-97A6-02DEE3FC3998}"/>
                </a:ext>
              </a:extLst>
            </p:cNvPr>
            <p:cNvSpPr>
              <a:spLocks/>
            </p:cNvSpPr>
            <p:nvPr/>
          </p:nvSpPr>
          <p:spPr bwMode="auto">
            <a:xfrm>
              <a:off x="7559999" y="3443883"/>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9" name="任意多边形: 形状 35">
              <a:extLst>
                <a:ext uri="{FF2B5EF4-FFF2-40B4-BE49-F238E27FC236}">
                  <a16:creationId xmlns:a16="http://schemas.microsoft.com/office/drawing/2014/main" id="{B13A84F7-2C81-4BFB-8213-A979DA2A14CF}"/>
                </a:ext>
              </a:extLst>
            </p:cNvPr>
            <p:cNvSpPr>
              <a:spLocks/>
            </p:cNvSpPr>
            <p:nvPr/>
          </p:nvSpPr>
          <p:spPr bwMode="auto">
            <a:xfrm>
              <a:off x="7353084" y="3217942"/>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0" name="任意多边形: 形状 36">
              <a:extLst>
                <a:ext uri="{FF2B5EF4-FFF2-40B4-BE49-F238E27FC236}">
                  <a16:creationId xmlns:a16="http://schemas.microsoft.com/office/drawing/2014/main" id="{1D0AC8E5-9BEC-4E00-9A29-9782BFF24EFF}"/>
                </a:ext>
              </a:extLst>
            </p:cNvPr>
            <p:cNvSpPr>
              <a:spLocks/>
            </p:cNvSpPr>
            <p:nvPr/>
          </p:nvSpPr>
          <p:spPr bwMode="auto">
            <a:xfrm>
              <a:off x="6944321" y="3219131"/>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1" name="任意多边形: 形状 37">
              <a:extLst>
                <a:ext uri="{FF2B5EF4-FFF2-40B4-BE49-F238E27FC236}">
                  <a16:creationId xmlns:a16="http://schemas.microsoft.com/office/drawing/2014/main" id="{7712A170-0D45-4B5C-BE8A-452007B05660}"/>
                </a:ext>
              </a:extLst>
            </p:cNvPr>
            <p:cNvSpPr>
              <a:spLocks/>
            </p:cNvSpPr>
            <p:nvPr/>
          </p:nvSpPr>
          <p:spPr bwMode="auto">
            <a:xfrm>
              <a:off x="6735393" y="2979260"/>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2" name="任意多边形: 形状 38">
              <a:extLst>
                <a:ext uri="{FF2B5EF4-FFF2-40B4-BE49-F238E27FC236}">
                  <a16:creationId xmlns:a16="http://schemas.microsoft.com/office/drawing/2014/main" id="{A9F1728C-7DE1-4CAD-82B3-37E75E682D76}"/>
                </a:ext>
              </a:extLst>
            </p:cNvPr>
            <p:cNvSpPr>
              <a:spLocks/>
            </p:cNvSpPr>
            <p:nvPr/>
          </p:nvSpPr>
          <p:spPr bwMode="auto">
            <a:xfrm>
              <a:off x="7146844" y="2979260"/>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3" name="任意多边形: 形状 39">
              <a:extLst>
                <a:ext uri="{FF2B5EF4-FFF2-40B4-BE49-F238E27FC236}">
                  <a16:creationId xmlns:a16="http://schemas.microsoft.com/office/drawing/2014/main" id="{0BA8DB08-2C13-4136-A814-3C7FD65ACB02}"/>
                </a:ext>
              </a:extLst>
            </p:cNvPr>
            <p:cNvSpPr>
              <a:spLocks/>
            </p:cNvSpPr>
            <p:nvPr/>
          </p:nvSpPr>
          <p:spPr bwMode="auto">
            <a:xfrm>
              <a:off x="6939929" y="2753319"/>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4" name="任意多边形: 形状 40">
              <a:extLst>
                <a:ext uri="{FF2B5EF4-FFF2-40B4-BE49-F238E27FC236}">
                  <a16:creationId xmlns:a16="http://schemas.microsoft.com/office/drawing/2014/main" id="{C4EB56B8-9C91-4C64-B15F-10B52DE5A552}"/>
                </a:ext>
              </a:extLst>
            </p:cNvPr>
            <p:cNvSpPr>
              <a:spLocks/>
            </p:cNvSpPr>
            <p:nvPr/>
          </p:nvSpPr>
          <p:spPr bwMode="auto">
            <a:xfrm>
              <a:off x="7968506" y="3443883"/>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5" name="任意多边形: 形状 41">
              <a:extLst>
                <a:ext uri="{FF2B5EF4-FFF2-40B4-BE49-F238E27FC236}">
                  <a16:creationId xmlns:a16="http://schemas.microsoft.com/office/drawing/2014/main" id="{66FA50EF-4E28-41A2-AA12-A4C70CA5588A}"/>
                </a:ext>
              </a:extLst>
            </p:cNvPr>
            <p:cNvSpPr>
              <a:spLocks/>
            </p:cNvSpPr>
            <p:nvPr/>
          </p:nvSpPr>
          <p:spPr bwMode="auto">
            <a:xfrm>
              <a:off x="7761591" y="3217942"/>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6" name="任意多边形: 形状 42">
              <a:extLst>
                <a:ext uri="{FF2B5EF4-FFF2-40B4-BE49-F238E27FC236}">
                  <a16:creationId xmlns:a16="http://schemas.microsoft.com/office/drawing/2014/main" id="{642BE75B-F5D0-4FCF-B4C9-2B7D76EFB905}"/>
                </a:ext>
              </a:extLst>
            </p:cNvPr>
            <p:cNvSpPr>
              <a:spLocks/>
            </p:cNvSpPr>
            <p:nvPr/>
          </p:nvSpPr>
          <p:spPr bwMode="auto">
            <a:xfrm>
              <a:off x="7555351" y="2979260"/>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7" name="任意多边形: 形状 43">
              <a:extLst>
                <a:ext uri="{FF2B5EF4-FFF2-40B4-BE49-F238E27FC236}">
                  <a16:creationId xmlns:a16="http://schemas.microsoft.com/office/drawing/2014/main" id="{AEF76BC1-FE98-40FB-977B-D1EA004ABBF3}"/>
                </a:ext>
              </a:extLst>
            </p:cNvPr>
            <p:cNvSpPr>
              <a:spLocks/>
            </p:cNvSpPr>
            <p:nvPr/>
          </p:nvSpPr>
          <p:spPr bwMode="auto">
            <a:xfrm>
              <a:off x="7348436" y="2753319"/>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8" name="任意多边形: 形状 44">
              <a:extLst>
                <a:ext uri="{FF2B5EF4-FFF2-40B4-BE49-F238E27FC236}">
                  <a16:creationId xmlns:a16="http://schemas.microsoft.com/office/drawing/2014/main" id="{0D0B3EBA-85EA-4ECE-928B-68F654C36329}"/>
                </a:ext>
              </a:extLst>
            </p:cNvPr>
            <p:cNvSpPr>
              <a:spLocks/>
            </p:cNvSpPr>
            <p:nvPr/>
          </p:nvSpPr>
          <p:spPr bwMode="auto">
            <a:xfrm>
              <a:off x="7155319" y="2531408"/>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9" name="任意多边形: 形状 45">
              <a:extLst>
                <a:ext uri="{FF2B5EF4-FFF2-40B4-BE49-F238E27FC236}">
                  <a16:creationId xmlns:a16="http://schemas.microsoft.com/office/drawing/2014/main" id="{57A3D30E-E4AE-4113-A744-DFDCAFB5E988}"/>
                </a:ext>
              </a:extLst>
            </p:cNvPr>
            <p:cNvSpPr>
              <a:spLocks/>
            </p:cNvSpPr>
            <p:nvPr/>
          </p:nvSpPr>
          <p:spPr bwMode="auto">
            <a:xfrm>
              <a:off x="8375940" y="3434733"/>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0" name="任意多边形: 形状 46">
              <a:extLst>
                <a:ext uri="{FF2B5EF4-FFF2-40B4-BE49-F238E27FC236}">
                  <a16:creationId xmlns:a16="http://schemas.microsoft.com/office/drawing/2014/main" id="{BF70CF53-628F-4B2E-BF6F-4A5EEE3CE47F}"/>
                </a:ext>
              </a:extLst>
            </p:cNvPr>
            <p:cNvSpPr>
              <a:spLocks/>
            </p:cNvSpPr>
            <p:nvPr/>
          </p:nvSpPr>
          <p:spPr bwMode="auto">
            <a:xfrm>
              <a:off x="8169025" y="3208792"/>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1" name="任意多边形: 形状 47">
              <a:extLst>
                <a:ext uri="{FF2B5EF4-FFF2-40B4-BE49-F238E27FC236}">
                  <a16:creationId xmlns:a16="http://schemas.microsoft.com/office/drawing/2014/main" id="{5CDCE6C2-1DE1-4C0B-A56F-A2E6B5977CA8}"/>
                </a:ext>
              </a:extLst>
            </p:cNvPr>
            <p:cNvSpPr>
              <a:spLocks/>
            </p:cNvSpPr>
            <p:nvPr/>
          </p:nvSpPr>
          <p:spPr bwMode="auto">
            <a:xfrm>
              <a:off x="7962785" y="2970110"/>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2" name="任意多边形: 形状 48">
              <a:extLst>
                <a:ext uri="{FF2B5EF4-FFF2-40B4-BE49-F238E27FC236}">
                  <a16:creationId xmlns:a16="http://schemas.microsoft.com/office/drawing/2014/main" id="{D3ADC2FD-CFAA-4685-A782-4FC84DDA030E}"/>
                </a:ext>
              </a:extLst>
            </p:cNvPr>
            <p:cNvSpPr>
              <a:spLocks/>
            </p:cNvSpPr>
            <p:nvPr/>
          </p:nvSpPr>
          <p:spPr bwMode="auto">
            <a:xfrm>
              <a:off x="7755870" y="2744169"/>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3" name="任意多边形: 形状 49">
              <a:extLst>
                <a:ext uri="{FF2B5EF4-FFF2-40B4-BE49-F238E27FC236}">
                  <a16:creationId xmlns:a16="http://schemas.microsoft.com/office/drawing/2014/main" id="{DD8809A8-6A73-4DE5-BD1C-659ACE8864B3}"/>
                </a:ext>
              </a:extLst>
            </p:cNvPr>
            <p:cNvSpPr>
              <a:spLocks/>
            </p:cNvSpPr>
            <p:nvPr/>
          </p:nvSpPr>
          <p:spPr bwMode="auto">
            <a:xfrm>
              <a:off x="7562753" y="2522258"/>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4" name="任意多边形: 形状 50">
              <a:extLst>
                <a:ext uri="{FF2B5EF4-FFF2-40B4-BE49-F238E27FC236}">
                  <a16:creationId xmlns:a16="http://schemas.microsoft.com/office/drawing/2014/main" id="{9D32D261-839D-4211-BD27-BBFD688500ED}"/>
                </a:ext>
              </a:extLst>
            </p:cNvPr>
            <p:cNvSpPr>
              <a:spLocks/>
            </p:cNvSpPr>
            <p:nvPr/>
          </p:nvSpPr>
          <p:spPr bwMode="auto">
            <a:xfrm>
              <a:off x="7358033" y="2301775"/>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nvGrpSpPr>
            <p:cNvPr id="75" name="组合 74">
              <a:extLst>
                <a:ext uri="{FF2B5EF4-FFF2-40B4-BE49-F238E27FC236}">
                  <a16:creationId xmlns:a16="http://schemas.microsoft.com/office/drawing/2014/main" id="{ED136974-0A0C-4D6D-B39B-A531C5874FF9}"/>
                </a:ext>
              </a:extLst>
            </p:cNvPr>
            <p:cNvGrpSpPr/>
            <p:nvPr/>
          </p:nvGrpSpPr>
          <p:grpSpPr>
            <a:xfrm>
              <a:off x="7791064" y="1844826"/>
              <a:ext cx="217618" cy="231887"/>
              <a:chOff x="6651998" y="2093912"/>
              <a:chExt cx="217618" cy="231887"/>
            </a:xfrm>
            <a:solidFill>
              <a:schemeClr val="accent3"/>
            </a:solidFill>
          </p:grpSpPr>
          <p:sp>
            <p:nvSpPr>
              <p:cNvPr id="79" name="任意多边形: 形状 52">
                <a:extLst>
                  <a:ext uri="{FF2B5EF4-FFF2-40B4-BE49-F238E27FC236}">
                    <a16:creationId xmlns:a16="http://schemas.microsoft.com/office/drawing/2014/main" id="{24C8DDB1-A13A-40FA-A6D7-FDC085C0833A}"/>
                  </a:ext>
                </a:extLst>
              </p:cNvPr>
              <p:cNvSpPr>
                <a:spLocks/>
              </p:cNvSpPr>
              <p:nvPr/>
            </p:nvSpPr>
            <p:spPr bwMode="auto">
              <a:xfrm>
                <a:off x="6705511" y="2162884"/>
                <a:ext cx="164105" cy="162915"/>
              </a:xfrm>
              <a:custGeom>
                <a:avLst/>
                <a:gdLst>
                  <a:gd name="T0" fmla="*/ 45 w 138"/>
                  <a:gd name="T1" fmla="*/ 91 h 137"/>
                  <a:gd name="T2" fmla="*/ 69 w 138"/>
                  <a:gd name="T3" fmla="*/ 137 h 137"/>
                  <a:gd name="T4" fmla="*/ 93 w 138"/>
                  <a:gd name="T5" fmla="*/ 91 h 137"/>
                  <a:gd name="T6" fmla="*/ 138 w 138"/>
                  <a:gd name="T7" fmla="*/ 67 h 137"/>
                  <a:gd name="T8" fmla="*/ 93 w 138"/>
                  <a:gd name="T9" fmla="*/ 43 h 137"/>
                  <a:gd name="T10" fmla="*/ 69 w 138"/>
                  <a:gd name="T11" fmla="*/ 0 h 137"/>
                  <a:gd name="T12" fmla="*/ 45 w 138"/>
                  <a:gd name="T13" fmla="*/ 43 h 137"/>
                  <a:gd name="T14" fmla="*/ 0 w 138"/>
                  <a:gd name="T15" fmla="*/ 67 h 137"/>
                  <a:gd name="T16" fmla="*/ 45 w 138"/>
                  <a:gd name="T17" fmla="*/ 91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8" h="137">
                    <a:moveTo>
                      <a:pt x="45" y="91"/>
                    </a:moveTo>
                    <a:lnTo>
                      <a:pt x="69" y="137"/>
                    </a:lnTo>
                    <a:lnTo>
                      <a:pt x="93" y="91"/>
                    </a:lnTo>
                    <a:lnTo>
                      <a:pt x="138" y="67"/>
                    </a:lnTo>
                    <a:lnTo>
                      <a:pt x="93" y="43"/>
                    </a:lnTo>
                    <a:lnTo>
                      <a:pt x="69" y="0"/>
                    </a:lnTo>
                    <a:lnTo>
                      <a:pt x="45" y="43"/>
                    </a:lnTo>
                    <a:lnTo>
                      <a:pt x="0" y="67"/>
                    </a:lnTo>
                    <a:lnTo>
                      <a:pt x="45"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0" name="任意多边形: 形状 53">
                <a:extLst>
                  <a:ext uri="{FF2B5EF4-FFF2-40B4-BE49-F238E27FC236}">
                    <a16:creationId xmlns:a16="http://schemas.microsoft.com/office/drawing/2014/main" id="{7FE107D0-D6DB-452A-9DE0-327D3FDEBA77}"/>
                  </a:ext>
                </a:extLst>
              </p:cNvPr>
              <p:cNvSpPr>
                <a:spLocks/>
              </p:cNvSpPr>
              <p:nvPr/>
            </p:nvSpPr>
            <p:spPr bwMode="auto">
              <a:xfrm>
                <a:off x="6651998" y="2093912"/>
                <a:ext cx="96322" cy="99890"/>
              </a:xfrm>
              <a:custGeom>
                <a:avLst/>
                <a:gdLst>
                  <a:gd name="T0" fmla="*/ 40 w 81"/>
                  <a:gd name="T1" fmla="*/ 84 h 84"/>
                  <a:gd name="T2" fmla="*/ 54 w 81"/>
                  <a:gd name="T3" fmla="*/ 58 h 84"/>
                  <a:gd name="T4" fmla="*/ 81 w 81"/>
                  <a:gd name="T5" fmla="*/ 43 h 84"/>
                  <a:gd name="T6" fmla="*/ 54 w 81"/>
                  <a:gd name="T7" fmla="*/ 29 h 84"/>
                  <a:gd name="T8" fmla="*/ 40 w 81"/>
                  <a:gd name="T9" fmla="*/ 0 h 84"/>
                  <a:gd name="T10" fmla="*/ 26 w 81"/>
                  <a:gd name="T11" fmla="*/ 29 h 84"/>
                  <a:gd name="T12" fmla="*/ 0 w 81"/>
                  <a:gd name="T13" fmla="*/ 43 h 84"/>
                  <a:gd name="T14" fmla="*/ 26 w 81"/>
                  <a:gd name="T15" fmla="*/ 58 h 84"/>
                  <a:gd name="T16" fmla="*/ 40 w 81"/>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84">
                    <a:moveTo>
                      <a:pt x="40" y="84"/>
                    </a:moveTo>
                    <a:lnTo>
                      <a:pt x="54" y="58"/>
                    </a:lnTo>
                    <a:lnTo>
                      <a:pt x="81" y="43"/>
                    </a:lnTo>
                    <a:lnTo>
                      <a:pt x="54" y="29"/>
                    </a:lnTo>
                    <a:lnTo>
                      <a:pt x="40" y="0"/>
                    </a:lnTo>
                    <a:lnTo>
                      <a:pt x="26" y="29"/>
                    </a:lnTo>
                    <a:lnTo>
                      <a:pt x="0" y="43"/>
                    </a:lnTo>
                    <a:lnTo>
                      <a:pt x="26" y="58"/>
                    </a:lnTo>
                    <a:lnTo>
                      <a:pt x="40" y="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grpSp>
        <p:nvGrpSpPr>
          <p:cNvPr id="83" name="千图PPT彼岸天：ID 8661124库_组合 111">
            <a:extLst>
              <a:ext uri="{FF2B5EF4-FFF2-40B4-BE49-F238E27FC236}">
                <a16:creationId xmlns:a16="http://schemas.microsoft.com/office/drawing/2014/main" id="{D9CBE554-525A-48DC-B178-1323B234C266}"/>
              </a:ext>
            </a:extLst>
          </p:cNvPr>
          <p:cNvGrpSpPr/>
          <p:nvPr>
            <p:custDataLst>
              <p:tags r:id="rId4"/>
            </p:custDataLst>
          </p:nvPr>
        </p:nvGrpSpPr>
        <p:grpSpPr>
          <a:xfrm>
            <a:off x="8939664" y="5070818"/>
            <a:ext cx="2017446" cy="1544104"/>
            <a:chOff x="9352545" y="2448549"/>
            <a:chExt cx="2017446" cy="1544104"/>
          </a:xfrm>
        </p:grpSpPr>
        <p:sp>
          <p:nvSpPr>
            <p:cNvPr id="84" name="椭圆 83">
              <a:extLst>
                <a:ext uri="{FF2B5EF4-FFF2-40B4-BE49-F238E27FC236}">
                  <a16:creationId xmlns:a16="http://schemas.microsoft.com/office/drawing/2014/main" id="{9BF6991B-1681-4651-B917-E9B1006B2408}"/>
                </a:ext>
              </a:extLst>
            </p:cNvPr>
            <p:cNvSpPr/>
            <p:nvPr/>
          </p:nvSpPr>
          <p:spPr>
            <a:xfrm>
              <a:off x="10347185" y="3848653"/>
              <a:ext cx="144000" cy="144000"/>
            </a:xfrm>
            <a:prstGeom prst="ellipse">
              <a:avLst/>
            </a:prstGeom>
            <a:solidFill>
              <a:schemeClr val="accent4"/>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86" name="任意多边形: 形状 56">
              <a:extLst>
                <a:ext uri="{FF2B5EF4-FFF2-40B4-BE49-F238E27FC236}">
                  <a16:creationId xmlns:a16="http://schemas.microsoft.com/office/drawing/2014/main" id="{3E81BD46-46B8-4AFA-966F-A105274550C6}"/>
                </a:ext>
              </a:extLst>
            </p:cNvPr>
            <p:cNvSpPr>
              <a:spLocks/>
            </p:cNvSpPr>
            <p:nvPr/>
          </p:nvSpPr>
          <p:spPr bwMode="auto">
            <a:xfrm>
              <a:off x="9352545" y="3443895"/>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7" name="任意多边形: 形状 57">
              <a:extLst>
                <a:ext uri="{FF2B5EF4-FFF2-40B4-BE49-F238E27FC236}">
                  <a16:creationId xmlns:a16="http://schemas.microsoft.com/office/drawing/2014/main" id="{B46ADBA3-5699-4DAA-8F8F-2A3EEF588A8C}"/>
                </a:ext>
              </a:extLst>
            </p:cNvPr>
            <p:cNvSpPr>
              <a:spLocks/>
            </p:cNvSpPr>
            <p:nvPr/>
          </p:nvSpPr>
          <p:spPr bwMode="auto">
            <a:xfrm>
              <a:off x="9763996" y="3443895"/>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8" name="任意多边形: 形状 58">
              <a:extLst>
                <a:ext uri="{FF2B5EF4-FFF2-40B4-BE49-F238E27FC236}">
                  <a16:creationId xmlns:a16="http://schemas.microsoft.com/office/drawing/2014/main" id="{C404D695-0605-412B-8B91-3E9FBE5B7A6A}"/>
                </a:ext>
              </a:extLst>
            </p:cNvPr>
            <p:cNvSpPr>
              <a:spLocks/>
            </p:cNvSpPr>
            <p:nvPr/>
          </p:nvSpPr>
          <p:spPr bwMode="auto">
            <a:xfrm>
              <a:off x="9557081" y="3217954"/>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9" name="任意多边形: 形状 59">
              <a:extLst>
                <a:ext uri="{FF2B5EF4-FFF2-40B4-BE49-F238E27FC236}">
                  <a16:creationId xmlns:a16="http://schemas.microsoft.com/office/drawing/2014/main" id="{F4F5D6FB-3B9D-4A4B-84F1-6B6D881A7A44}"/>
                </a:ext>
              </a:extLst>
            </p:cNvPr>
            <p:cNvSpPr>
              <a:spLocks/>
            </p:cNvSpPr>
            <p:nvPr/>
          </p:nvSpPr>
          <p:spPr bwMode="auto">
            <a:xfrm>
              <a:off x="10175447" y="3443895"/>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0" name="任意多边形: 形状 60">
              <a:extLst>
                <a:ext uri="{FF2B5EF4-FFF2-40B4-BE49-F238E27FC236}">
                  <a16:creationId xmlns:a16="http://schemas.microsoft.com/office/drawing/2014/main" id="{E9CA95C5-1691-492F-9A15-C02904F5CCDF}"/>
                </a:ext>
              </a:extLst>
            </p:cNvPr>
            <p:cNvSpPr>
              <a:spLocks/>
            </p:cNvSpPr>
            <p:nvPr/>
          </p:nvSpPr>
          <p:spPr bwMode="auto">
            <a:xfrm>
              <a:off x="10586898" y="3443895"/>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1" name="任意多边形: 形状 61">
              <a:extLst>
                <a:ext uri="{FF2B5EF4-FFF2-40B4-BE49-F238E27FC236}">
                  <a16:creationId xmlns:a16="http://schemas.microsoft.com/office/drawing/2014/main" id="{78225B35-E0CF-4876-A028-86090499A7DB}"/>
                </a:ext>
              </a:extLst>
            </p:cNvPr>
            <p:cNvSpPr>
              <a:spLocks/>
            </p:cNvSpPr>
            <p:nvPr/>
          </p:nvSpPr>
          <p:spPr bwMode="auto">
            <a:xfrm>
              <a:off x="10379983" y="3217954"/>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2" name="任意多边形: 形状 62">
              <a:extLst>
                <a:ext uri="{FF2B5EF4-FFF2-40B4-BE49-F238E27FC236}">
                  <a16:creationId xmlns:a16="http://schemas.microsoft.com/office/drawing/2014/main" id="{2AED8A9B-AE7D-4CA4-8B17-16223CC472A7}"/>
                </a:ext>
              </a:extLst>
            </p:cNvPr>
            <p:cNvSpPr>
              <a:spLocks/>
            </p:cNvSpPr>
            <p:nvPr/>
          </p:nvSpPr>
          <p:spPr bwMode="auto">
            <a:xfrm>
              <a:off x="9971220" y="3219143"/>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3" name="任意多边形: 形状 63">
              <a:extLst>
                <a:ext uri="{FF2B5EF4-FFF2-40B4-BE49-F238E27FC236}">
                  <a16:creationId xmlns:a16="http://schemas.microsoft.com/office/drawing/2014/main" id="{EC063B2C-B555-4CF5-9D88-6895F4692107}"/>
                </a:ext>
              </a:extLst>
            </p:cNvPr>
            <p:cNvSpPr>
              <a:spLocks/>
            </p:cNvSpPr>
            <p:nvPr/>
          </p:nvSpPr>
          <p:spPr bwMode="auto">
            <a:xfrm>
              <a:off x="9762292" y="2979272"/>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4" name="任意多边形: 形状 64">
              <a:extLst>
                <a:ext uri="{FF2B5EF4-FFF2-40B4-BE49-F238E27FC236}">
                  <a16:creationId xmlns:a16="http://schemas.microsoft.com/office/drawing/2014/main" id="{76846F88-7864-4B58-981F-204489CB9108}"/>
                </a:ext>
              </a:extLst>
            </p:cNvPr>
            <p:cNvSpPr>
              <a:spLocks/>
            </p:cNvSpPr>
            <p:nvPr/>
          </p:nvSpPr>
          <p:spPr bwMode="auto">
            <a:xfrm>
              <a:off x="10173743" y="2979272"/>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5" name="任意多边形: 形状 65">
              <a:extLst>
                <a:ext uri="{FF2B5EF4-FFF2-40B4-BE49-F238E27FC236}">
                  <a16:creationId xmlns:a16="http://schemas.microsoft.com/office/drawing/2014/main" id="{7C795095-34FC-46D3-91F0-6D035D6B0DF6}"/>
                </a:ext>
              </a:extLst>
            </p:cNvPr>
            <p:cNvSpPr>
              <a:spLocks/>
            </p:cNvSpPr>
            <p:nvPr/>
          </p:nvSpPr>
          <p:spPr bwMode="auto">
            <a:xfrm>
              <a:off x="9966828" y="2753331"/>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6" name="任意多边形: 形状 66">
              <a:extLst>
                <a:ext uri="{FF2B5EF4-FFF2-40B4-BE49-F238E27FC236}">
                  <a16:creationId xmlns:a16="http://schemas.microsoft.com/office/drawing/2014/main" id="{C64398DA-D224-4D66-B3E3-FBC1046DB0ED}"/>
                </a:ext>
              </a:extLst>
            </p:cNvPr>
            <p:cNvSpPr>
              <a:spLocks/>
            </p:cNvSpPr>
            <p:nvPr/>
          </p:nvSpPr>
          <p:spPr bwMode="auto">
            <a:xfrm>
              <a:off x="10995405" y="3443895"/>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7" name="任意多边形: 形状 67">
              <a:extLst>
                <a:ext uri="{FF2B5EF4-FFF2-40B4-BE49-F238E27FC236}">
                  <a16:creationId xmlns:a16="http://schemas.microsoft.com/office/drawing/2014/main" id="{20DA49E4-9F64-4D9A-9C44-62F2AD18AE09}"/>
                </a:ext>
              </a:extLst>
            </p:cNvPr>
            <p:cNvSpPr>
              <a:spLocks/>
            </p:cNvSpPr>
            <p:nvPr/>
          </p:nvSpPr>
          <p:spPr bwMode="auto">
            <a:xfrm>
              <a:off x="10788490" y="3217954"/>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8" name="任意多边形: 形状 68">
              <a:extLst>
                <a:ext uri="{FF2B5EF4-FFF2-40B4-BE49-F238E27FC236}">
                  <a16:creationId xmlns:a16="http://schemas.microsoft.com/office/drawing/2014/main" id="{662BD7FB-83A2-4C99-B46E-265D029650F6}"/>
                </a:ext>
              </a:extLst>
            </p:cNvPr>
            <p:cNvSpPr>
              <a:spLocks/>
            </p:cNvSpPr>
            <p:nvPr/>
          </p:nvSpPr>
          <p:spPr bwMode="auto">
            <a:xfrm>
              <a:off x="10582250" y="2979272"/>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nvGrpSpPr>
            <p:cNvPr id="99" name="组合 98">
              <a:extLst>
                <a:ext uri="{FF2B5EF4-FFF2-40B4-BE49-F238E27FC236}">
                  <a16:creationId xmlns:a16="http://schemas.microsoft.com/office/drawing/2014/main" id="{9AC4036E-C9F0-4C50-89AF-219D3FDCC078}"/>
                </a:ext>
              </a:extLst>
            </p:cNvPr>
            <p:cNvGrpSpPr/>
            <p:nvPr/>
          </p:nvGrpSpPr>
          <p:grpSpPr>
            <a:xfrm>
              <a:off x="10289362" y="2565388"/>
              <a:ext cx="217618" cy="231887"/>
              <a:chOff x="6651998" y="2093912"/>
              <a:chExt cx="217618" cy="231887"/>
            </a:xfrm>
            <a:solidFill>
              <a:schemeClr val="accent4"/>
            </a:solidFill>
          </p:grpSpPr>
          <p:sp>
            <p:nvSpPr>
              <p:cNvPr id="104" name="任意多边形: 形状 71">
                <a:extLst>
                  <a:ext uri="{FF2B5EF4-FFF2-40B4-BE49-F238E27FC236}">
                    <a16:creationId xmlns:a16="http://schemas.microsoft.com/office/drawing/2014/main" id="{E2D514F2-DB98-4CEB-8D2C-88B2342A511E}"/>
                  </a:ext>
                </a:extLst>
              </p:cNvPr>
              <p:cNvSpPr>
                <a:spLocks/>
              </p:cNvSpPr>
              <p:nvPr/>
            </p:nvSpPr>
            <p:spPr bwMode="auto">
              <a:xfrm>
                <a:off x="6705511" y="2162884"/>
                <a:ext cx="164105" cy="162915"/>
              </a:xfrm>
              <a:custGeom>
                <a:avLst/>
                <a:gdLst>
                  <a:gd name="T0" fmla="*/ 45 w 138"/>
                  <a:gd name="T1" fmla="*/ 91 h 137"/>
                  <a:gd name="T2" fmla="*/ 69 w 138"/>
                  <a:gd name="T3" fmla="*/ 137 h 137"/>
                  <a:gd name="T4" fmla="*/ 93 w 138"/>
                  <a:gd name="T5" fmla="*/ 91 h 137"/>
                  <a:gd name="T6" fmla="*/ 138 w 138"/>
                  <a:gd name="T7" fmla="*/ 67 h 137"/>
                  <a:gd name="T8" fmla="*/ 93 w 138"/>
                  <a:gd name="T9" fmla="*/ 43 h 137"/>
                  <a:gd name="T10" fmla="*/ 69 w 138"/>
                  <a:gd name="T11" fmla="*/ 0 h 137"/>
                  <a:gd name="T12" fmla="*/ 45 w 138"/>
                  <a:gd name="T13" fmla="*/ 43 h 137"/>
                  <a:gd name="T14" fmla="*/ 0 w 138"/>
                  <a:gd name="T15" fmla="*/ 67 h 137"/>
                  <a:gd name="T16" fmla="*/ 45 w 138"/>
                  <a:gd name="T17" fmla="*/ 91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8" h="137">
                    <a:moveTo>
                      <a:pt x="45" y="91"/>
                    </a:moveTo>
                    <a:lnTo>
                      <a:pt x="69" y="137"/>
                    </a:lnTo>
                    <a:lnTo>
                      <a:pt x="93" y="91"/>
                    </a:lnTo>
                    <a:lnTo>
                      <a:pt x="138" y="67"/>
                    </a:lnTo>
                    <a:lnTo>
                      <a:pt x="93" y="43"/>
                    </a:lnTo>
                    <a:lnTo>
                      <a:pt x="69" y="0"/>
                    </a:lnTo>
                    <a:lnTo>
                      <a:pt x="45" y="43"/>
                    </a:lnTo>
                    <a:lnTo>
                      <a:pt x="0" y="67"/>
                    </a:lnTo>
                    <a:lnTo>
                      <a:pt x="45"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5" name="任意多边形: 形状 72">
                <a:extLst>
                  <a:ext uri="{FF2B5EF4-FFF2-40B4-BE49-F238E27FC236}">
                    <a16:creationId xmlns:a16="http://schemas.microsoft.com/office/drawing/2014/main" id="{C138E2E3-0BC0-4411-9FF3-E68A470ACB79}"/>
                  </a:ext>
                </a:extLst>
              </p:cNvPr>
              <p:cNvSpPr>
                <a:spLocks/>
              </p:cNvSpPr>
              <p:nvPr/>
            </p:nvSpPr>
            <p:spPr bwMode="auto">
              <a:xfrm>
                <a:off x="6651998" y="2093912"/>
                <a:ext cx="96322" cy="99890"/>
              </a:xfrm>
              <a:custGeom>
                <a:avLst/>
                <a:gdLst>
                  <a:gd name="T0" fmla="*/ 40 w 81"/>
                  <a:gd name="T1" fmla="*/ 84 h 84"/>
                  <a:gd name="T2" fmla="*/ 54 w 81"/>
                  <a:gd name="T3" fmla="*/ 58 h 84"/>
                  <a:gd name="T4" fmla="*/ 81 w 81"/>
                  <a:gd name="T5" fmla="*/ 43 h 84"/>
                  <a:gd name="T6" fmla="*/ 54 w 81"/>
                  <a:gd name="T7" fmla="*/ 29 h 84"/>
                  <a:gd name="T8" fmla="*/ 40 w 81"/>
                  <a:gd name="T9" fmla="*/ 0 h 84"/>
                  <a:gd name="T10" fmla="*/ 26 w 81"/>
                  <a:gd name="T11" fmla="*/ 29 h 84"/>
                  <a:gd name="T12" fmla="*/ 0 w 81"/>
                  <a:gd name="T13" fmla="*/ 43 h 84"/>
                  <a:gd name="T14" fmla="*/ 26 w 81"/>
                  <a:gd name="T15" fmla="*/ 58 h 84"/>
                  <a:gd name="T16" fmla="*/ 40 w 81"/>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84">
                    <a:moveTo>
                      <a:pt x="40" y="84"/>
                    </a:moveTo>
                    <a:lnTo>
                      <a:pt x="54" y="58"/>
                    </a:lnTo>
                    <a:lnTo>
                      <a:pt x="81" y="43"/>
                    </a:lnTo>
                    <a:lnTo>
                      <a:pt x="54" y="29"/>
                    </a:lnTo>
                    <a:lnTo>
                      <a:pt x="40" y="0"/>
                    </a:lnTo>
                    <a:lnTo>
                      <a:pt x="26" y="29"/>
                    </a:lnTo>
                    <a:lnTo>
                      <a:pt x="0" y="43"/>
                    </a:lnTo>
                    <a:lnTo>
                      <a:pt x="26" y="58"/>
                    </a:lnTo>
                    <a:lnTo>
                      <a:pt x="40" y="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sp>
          <p:nvSpPr>
            <p:cNvPr id="100" name="任意多边形: 形状 70">
              <a:extLst>
                <a:ext uri="{FF2B5EF4-FFF2-40B4-BE49-F238E27FC236}">
                  <a16:creationId xmlns:a16="http://schemas.microsoft.com/office/drawing/2014/main" id="{FBCB201F-446E-4D9B-A90F-5D2F4C500989}"/>
                </a:ext>
              </a:extLst>
            </p:cNvPr>
            <p:cNvSpPr>
              <a:spLocks/>
            </p:cNvSpPr>
            <p:nvPr/>
          </p:nvSpPr>
          <p:spPr bwMode="auto">
            <a:xfrm>
              <a:off x="10412713" y="2448549"/>
              <a:ext cx="200523" cy="207951"/>
            </a:xfrm>
            <a:custGeom>
              <a:avLst/>
              <a:gdLst>
                <a:gd name="T0" fmla="*/ 40 w 81"/>
                <a:gd name="T1" fmla="*/ 84 h 84"/>
                <a:gd name="T2" fmla="*/ 54 w 81"/>
                <a:gd name="T3" fmla="*/ 58 h 84"/>
                <a:gd name="T4" fmla="*/ 81 w 81"/>
                <a:gd name="T5" fmla="*/ 43 h 84"/>
                <a:gd name="T6" fmla="*/ 54 w 81"/>
                <a:gd name="T7" fmla="*/ 29 h 84"/>
                <a:gd name="T8" fmla="*/ 40 w 81"/>
                <a:gd name="T9" fmla="*/ 0 h 84"/>
                <a:gd name="T10" fmla="*/ 26 w 81"/>
                <a:gd name="T11" fmla="*/ 29 h 84"/>
                <a:gd name="T12" fmla="*/ 0 w 81"/>
                <a:gd name="T13" fmla="*/ 43 h 84"/>
                <a:gd name="T14" fmla="*/ 26 w 81"/>
                <a:gd name="T15" fmla="*/ 58 h 84"/>
                <a:gd name="T16" fmla="*/ 40 w 81"/>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84">
                  <a:moveTo>
                    <a:pt x="40" y="84"/>
                  </a:moveTo>
                  <a:lnTo>
                    <a:pt x="54" y="58"/>
                  </a:lnTo>
                  <a:lnTo>
                    <a:pt x="81" y="43"/>
                  </a:lnTo>
                  <a:lnTo>
                    <a:pt x="54" y="29"/>
                  </a:lnTo>
                  <a:lnTo>
                    <a:pt x="40" y="0"/>
                  </a:lnTo>
                  <a:lnTo>
                    <a:pt x="26" y="29"/>
                  </a:lnTo>
                  <a:lnTo>
                    <a:pt x="0" y="43"/>
                  </a:lnTo>
                  <a:lnTo>
                    <a:pt x="26" y="58"/>
                  </a:lnTo>
                  <a:lnTo>
                    <a:pt x="40" y="84"/>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sp>
        <p:nvSpPr>
          <p:cNvPr id="13" name="矩形 12"/>
          <p:cNvSpPr/>
          <p:nvPr/>
        </p:nvSpPr>
        <p:spPr>
          <a:xfrm>
            <a:off x="674389" y="1208051"/>
            <a:ext cx="9528313" cy="3785652"/>
          </a:xfrm>
          <a:prstGeom prst="rect">
            <a:avLst/>
          </a:prstGeom>
        </p:spPr>
        <p:txBody>
          <a:bodyPr wrap="square">
            <a:spAutoFit/>
          </a:bodyPr>
          <a:lstStyle/>
          <a:p>
            <a:pPr fontAlgn="base">
              <a:lnSpc>
                <a:spcPts val="3600"/>
              </a:lnSpc>
              <a:spcBef>
                <a:spcPct val="0"/>
              </a:spcBef>
              <a:spcAft>
                <a:spcPct val="0"/>
              </a:spcAft>
              <a:defRPr/>
            </a:pPr>
            <a:r>
              <a:rPr lang="zh-CN" altLang="zh-CN" sz="2400" dirty="0">
                <a:solidFill>
                  <a:prstClr val="black"/>
                </a:solidFill>
                <a:latin typeface="宋体" panose="02010600030101010101" pitchFamily="2" charset="-122"/>
              </a:rPr>
              <a:t>等价划分法和边界值分析法都只孤立地考虑各个输入数据的测试功效，而没有考虑多个输入数据的组合效应，可能会遗漏了输入数据易于出错的组合情况。</a:t>
            </a:r>
            <a:endParaRPr lang="en-US" altLang="zh-CN" sz="2400" dirty="0">
              <a:solidFill>
                <a:prstClr val="black"/>
              </a:solidFill>
              <a:latin typeface="宋体" panose="02010600030101010101" pitchFamily="2" charset="-122"/>
            </a:endParaRPr>
          </a:p>
          <a:p>
            <a:pPr fontAlgn="base">
              <a:lnSpc>
                <a:spcPts val="3600"/>
              </a:lnSpc>
              <a:spcBef>
                <a:spcPct val="0"/>
              </a:spcBef>
              <a:spcAft>
                <a:spcPct val="0"/>
              </a:spcAft>
              <a:defRPr/>
            </a:pPr>
            <a:r>
              <a:rPr lang="en-US" altLang="zh-CN" sz="2400" dirty="0">
                <a:solidFill>
                  <a:prstClr val="black"/>
                </a:solidFill>
                <a:latin typeface="宋体" panose="02010600030101010101" pitchFamily="2" charset="-122"/>
              </a:rPr>
              <a:t>    </a:t>
            </a:r>
            <a:r>
              <a:rPr lang="zh-CN" altLang="zh-CN" sz="2400" b="1" dirty="0">
                <a:solidFill>
                  <a:prstClr val="black"/>
                </a:solidFill>
                <a:latin typeface="宋体" panose="02010600030101010101" pitchFamily="2" charset="-122"/>
              </a:rPr>
              <a:t>选择输入组合</a:t>
            </a:r>
            <a:r>
              <a:rPr lang="zh-CN" altLang="zh-CN" sz="2400" dirty="0">
                <a:solidFill>
                  <a:prstClr val="black"/>
                </a:solidFill>
                <a:latin typeface="宋体" panose="02010600030101010101" pitchFamily="2" charset="-122"/>
              </a:rPr>
              <a:t>的一个有效途径是利用判定表或判定树为工具，列出输入数据各种组合与程序应作的动作</a:t>
            </a:r>
            <a:r>
              <a:rPr lang="en-US" altLang="zh-CN" sz="2400" dirty="0">
                <a:solidFill>
                  <a:prstClr val="black"/>
                </a:solidFill>
                <a:latin typeface="宋体" panose="02010600030101010101" pitchFamily="2" charset="-122"/>
              </a:rPr>
              <a:t>(</a:t>
            </a:r>
            <a:r>
              <a:rPr lang="zh-CN" altLang="zh-CN" sz="2400" dirty="0">
                <a:solidFill>
                  <a:prstClr val="black"/>
                </a:solidFill>
                <a:latin typeface="宋体" panose="02010600030101010101" pitchFamily="2" charset="-122"/>
              </a:rPr>
              <a:t>及相应的输出结果</a:t>
            </a:r>
            <a:r>
              <a:rPr lang="en-US" altLang="zh-CN" sz="2400" dirty="0">
                <a:solidFill>
                  <a:prstClr val="black"/>
                </a:solidFill>
                <a:latin typeface="宋体" panose="02010600030101010101" pitchFamily="2" charset="-122"/>
              </a:rPr>
              <a:t>)</a:t>
            </a:r>
            <a:r>
              <a:rPr lang="zh-CN" altLang="zh-CN" sz="2400" dirty="0">
                <a:solidFill>
                  <a:prstClr val="black"/>
                </a:solidFill>
                <a:latin typeface="宋体" panose="02010600030101010101" pitchFamily="2" charset="-122"/>
              </a:rPr>
              <a:t>之间的对应关系，然后为判定表的每一列至少设计一个测试用例。</a:t>
            </a:r>
          </a:p>
          <a:p>
            <a:pPr fontAlgn="base">
              <a:lnSpc>
                <a:spcPts val="3600"/>
              </a:lnSpc>
              <a:spcBef>
                <a:spcPct val="0"/>
              </a:spcBef>
              <a:spcAft>
                <a:spcPct val="0"/>
              </a:spcAft>
              <a:defRPr/>
            </a:pPr>
            <a:r>
              <a:rPr lang="en-US" altLang="zh-CN" sz="2400" dirty="0">
                <a:solidFill>
                  <a:prstClr val="black"/>
                </a:solidFill>
                <a:latin typeface="宋体" panose="02010600030101010101" pitchFamily="2" charset="-122"/>
              </a:rPr>
              <a:t>    </a:t>
            </a:r>
            <a:r>
              <a:rPr lang="zh-CN" altLang="zh-CN" sz="2400" b="1" dirty="0">
                <a:solidFill>
                  <a:prstClr val="black"/>
                </a:solidFill>
                <a:latin typeface="宋体" panose="02010600030101010101" pitchFamily="2" charset="-122"/>
              </a:rPr>
              <a:t>选择输入组合</a:t>
            </a:r>
            <a:r>
              <a:rPr lang="zh-CN" altLang="zh-CN" sz="2400" dirty="0">
                <a:solidFill>
                  <a:prstClr val="black"/>
                </a:solidFill>
                <a:latin typeface="宋体" panose="02010600030101010101" pitchFamily="2" charset="-122"/>
              </a:rPr>
              <a:t>的另一个有效途径是把计算机测试和人工检查代码结合起来。</a:t>
            </a:r>
          </a:p>
        </p:txBody>
      </p:sp>
      <p:sp>
        <p:nvSpPr>
          <p:cNvPr id="14" name="矩形 13"/>
          <p:cNvSpPr/>
          <p:nvPr/>
        </p:nvSpPr>
        <p:spPr>
          <a:xfrm>
            <a:off x="251284" y="196334"/>
            <a:ext cx="2614818" cy="707886"/>
          </a:xfrm>
          <a:prstGeom prst="rect">
            <a:avLst/>
          </a:prstGeom>
        </p:spPr>
        <p:txBody>
          <a:bodyPr wrap="none">
            <a:spAutoFit/>
          </a:bodyPr>
          <a:lstStyle/>
          <a:p>
            <a:pPr>
              <a:defRPr/>
            </a:pPr>
            <a:r>
              <a:rPr lang="en-US" altLang="zh-CN" sz="4000" b="1" kern="100" dirty="0">
                <a:latin typeface="等线 Light" panose="02010600030101010101" pitchFamily="2" charset="-122"/>
                <a:ea typeface="等线 Light" panose="02010600030101010101" pitchFamily="2" charset="-122"/>
                <a:cs typeface="Times New Roman" panose="02020603050405020304" pitchFamily="18" charset="0"/>
              </a:rPr>
              <a:t>4.</a:t>
            </a:r>
            <a:r>
              <a:rPr lang="zh-CN" altLang="en-US" sz="4000" b="1" kern="100" dirty="0">
                <a:latin typeface="等线 Light" panose="02010600030101010101" pitchFamily="2" charset="-122"/>
                <a:ea typeface="等线 Light" panose="02010600030101010101" pitchFamily="2" charset="-122"/>
                <a:cs typeface="Times New Roman" panose="02020603050405020304" pitchFamily="18" charset="0"/>
              </a:rPr>
              <a:t>错误推测</a:t>
            </a:r>
          </a:p>
        </p:txBody>
      </p:sp>
    </p:spTree>
    <p:extLst>
      <p:ext uri="{BB962C8B-B14F-4D97-AF65-F5344CB8AC3E}">
        <p14:creationId xmlns:p14="http://schemas.microsoft.com/office/powerpoint/2010/main" val="2105922762"/>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a:extLst>
              <a:ext uri="{FF2B5EF4-FFF2-40B4-BE49-F238E27FC236}">
                <a16:creationId xmlns:a16="http://schemas.microsoft.com/office/drawing/2014/main" id="{8ADB313A-10F1-4466-9387-14CA15765A0D}"/>
              </a:ext>
            </a:extLst>
          </p:cNvPr>
          <p:cNvSpPr/>
          <p:nvPr/>
        </p:nvSpPr>
        <p:spPr>
          <a:xfrm rot="3028529">
            <a:off x="3851275" y="2075725"/>
            <a:ext cx="4044950" cy="4054475"/>
          </a:xfrm>
          <a:prstGeom prst="ellipse">
            <a:avLst/>
          </a:prstGeom>
          <a:noFill/>
          <a:ln>
            <a:gradFill>
              <a:gsLst>
                <a:gs pos="33000">
                  <a:schemeClr val="bg1"/>
                </a:gs>
                <a:gs pos="61000">
                  <a:srgbClr val="CB3538"/>
                </a:gs>
                <a:gs pos="100000">
                  <a:srgbClr val="CB3538"/>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solidFill>
            </a:endParaRPr>
          </a:p>
        </p:txBody>
      </p:sp>
      <p:sp>
        <p:nvSpPr>
          <p:cNvPr id="3" name="文本框 2">
            <a:extLst>
              <a:ext uri="{FF2B5EF4-FFF2-40B4-BE49-F238E27FC236}">
                <a16:creationId xmlns:a16="http://schemas.microsoft.com/office/drawing/2014/main" id="{3CB1F3AD-7560-4CDA-A487-B29058C40769}"/>
              </a:ext>
            </a:extLst>
          </p:cNvPr>
          <p:cNvSpPr txBox="1"/>
          <p:nvPr/>
        </p:nvSpPr>
        <p:spPr>
          <a:xfrm>
            <a:off x="5219697" y="2108239"/>
            <a:ext cx="1169551" cy="913070"/>
          </a:xfrm>
          <a:prstGeom prst="rect">
            <a:avLst/>
          </a:prstGeom>
          <a:noFill/>
        </p:spPr>
        <p:txBody>
          <a:bodyPr vert="eaVert" wrap="none" rtlCol="0">
            <a:spAutoFit/>
          </a:bodyPr>
          <a:lstStyle/>
          <a:p>
            <a:r>
              <a:rPr lang="zh-CN" altLang="en-US" sz="6400" dirty="0">
                <a:latin typeface="微软雅黑" panose="020B0503020204020204" charset="-122"/>
                <a:ea typeface="微软雅黑" panose="020B0503020204020204" charset="-122"/>
              </a:rPr>
              <a:t>伍</a:t>
            </a:r>
          </a:p>
        </p:txBody>
      </p:sp>
      <p:sp>
        <p:nvSpPr>
          <p:cNvPr id="4" name="文本框 3">
            <a:extLst>
              <a:ext uri="{FF2B5EF4-FFF2-40B4-BE49-F238E27FC236}">
                <a16:creationId xmlns:a16="http://schemas.microsoft.com/office/drawing/2014/main" id="{14472EE8-3D4D-4734-91F2-8465835BD226}"/>
              </a:ext>
            </a:extLst>
          </p:cNvPr>
          <p:cNvSpPr txBox="1"/>
          <p:nvPr/>
        </p:nvSpPr>
        <p:spPr>
          <a:xfrm>
            <a:off x="5596185" y="3709620"/>
            <a:ext cx="416573" cy="1200329"/>
          </a:xfrm>
          <a:prstGeom prst="rect">
            <a:avLst/>
          </a:prstGeom>
          <a:noFill/>
        </p:spPr>
        <p:txBody>
          <a:bodyPr vert="horz" wrap="square" rtlCol="0">
            <a:spAutoFit/>
          </a:bodyPr>
          <a:lstStyle/>
          <a:p>
            <a:pPr lvl="0"/>
            <a:r>
              <a:rPr lang="zh-CN" altLang="en-US" sz="3600" dirty="0"/>
              <a:t>扩展</a:t>
            </a:r>
            <a:endParaRPr lang="zh-CN" altLang="en-US" sz="3600" dirty="0">
              <a:solidFill>
                <a:schemeClr val="tx1">
                  <a:lumMod val="75000"/>
                  <a:lumOff val="25000"/>
                </a:schemeClr>
              </a:solidFill>
              <a:latin typeface="微软雅黑" panose="020B0503020204020204" charset="-122"/>
              <a:ea typeface="微软雅黑" panose="020B0503020204020204" charset="-122"/>
            </a:endParaRPr>
          </a:p>
        </p:txBody>
      </p:sp>
      <p:grpSp>
        <p:nvGrpSpPr>
          <p:cNvPr id="6" name="PA_淘宝网chenying0907出品 33">
            <a:extLst>
              <a:ext uri="{FF2B5EF4-FFF2-40B4-BE49-F238E27FC236}">
                <a16:creationId xmlns:a16="http://schemas.microsoft.com/office/drawing/2014/main" id="{D5D7701D-F5C6-48E4-8261-C1ABC1529801}"/>
              </a:ext>
            </a:extLst>
          </p:cNvPr>
          <p:cNvGrpSpPr>
            <a:grpSpLocks noChangeAspect="1"/>
          </p:cNvGrpSpPr>
          <p:nvPr>
            <p:custDataLst>
              <p:tags r:id="rId1"/>
            </p:custDataLst>
          </p:nvPr>
        </p:nvGrpSpPr>
        <p:grpSpPr>
          <a:xfrm>
            <a:off x="6356169" y="4313173"/>
            <a:ext cx="466149" cy="693680"/>
            <a:chOff x="2565284" y="1414452"/>
            <a:chExt cx="479305" cy="713258"/>
          </a:xfrm>
        </p:grpSpPr>
        <p:pic>
          <p:nvPicPr>
            <p:cNvPr id="7" name="图片 6">
              <a:extLst>
                <a:ext uri="{FF2B5EF4-FFF2-40B4-BE49-F238E27FC236}">
                  <a16:creationId xmlns:a16="http://schemas.microsoft.com/office/drawing/2014/main" id="{3413A311-0516-4F2B-9FFB-7360392FFD01}"/>
                </a:ext>
              </a:extLst>
            </p:cNvPr>
            <p:cNvPicPr>
              <a:picLocks noChangeAspect="1"/>
            </p:cNvPicPr>
            <p:nvPr/>
          </p:nvPicPr>
          <p:blipFill>
            <a:blip r:embed="rId4" cstate="print">
              <a:lum bright="-18000"/>
            </a:blip>
            <a:stretch>
              <a:fillRect/>
            </a:stretch>
          </p:blipFill>
          <p:spPr>
            <a:xfrm>
              <a:off x="2567764" y="1479583"/>
              <a:ext cx="440132" cy="648127"/>
            </a:xfrm>
            <a:prstGeom prst="rect">
              <a:avLst/>
            </a:prstGeom>
          </p:spPr>
        </p:pic>
        <p:sp>
          <p:nvSpPr>
            <p:cNvPr id="8" name="淘宝网chenying0907出品 35">
              <a:extLst>
                <a:ext uri="{FF2B5EF4-FFF2-40B4-BE49-F238E27FC236}">
                  <a16:creationId xmlns:a16="http://schemas.microsoft.com/office/drawing/2014/main" id="{1E4DB3E5-177F-4858-90F4-375C7E6F22F0}"/>
                </a:ext>
              </a:extLst>
            </p:cNvPr>
            <p:cNvSpPr txBox="1"/>
            <p:nvPr/>
          </p:nvSpPr>
          <p:spPr>
            <a:xfrm>
              <a:off x="2565284" y="1497448"/>
              <a:ext cx="479305" cy="364330"/>
            </a:xfrm>
            <a:prstGeom prst="rect">
              <a:avLst/>
            </a:prstGeom>
            <a:noFill/>
          </p:spPr>
          <p:txBody>
            <a:bodyPr wrap="square" rtlCol="0">
              <a:spAutoFit/>
            </a:bodyPr>
            <a:lstStyle/>
            <a:p>
              <a:pPr algn="ctr"/>
              <a:endParaRPr lang="zh-CN" altLang="en-US" sz="1705" dirty="0">
                <a:solidFill>
                  <a:srgbClr val="FFFFFF"/>
                </a:solidFill>
                <a:latin typeface="方正苏新诗柳楷简体" panose="02000000000000000000" pitchFamily="2" charset="-122"/>
                <a:ea typeface="方正苏新诗柳楷简体" panose="02000000000000000000" pitchFamily="2" charset="-122"/>
              </a:endParaRPr>
            </a:p>
          </p:txBody>
        </p:sp>
        <p:sp>
          <p:nvSpPr>
            <p:cNvPr id="9" name="淘宝网chenying0907出品 36">
              <a:extLst>
                <a:ext uri="{FF2B5EF4-FFF2-40B4-BE49-F238E27FC236}">
                  <a16:creationId xmlns:a16="http://schemas.microsoft.com/office/drawing/2014/main" id="{FEB26667-5859-4917-B0CA-6B8E8D36284A}"/>
                </a:ext>
              </a:extLst>
            </p:cNvPr>
            <p:cNvSpPr txBox="1"/>
            <p:nvPr/>
          </p:nvSpPr>
          <p:spPr>
            <a:xfrm>
              <a:off x="2599297" y="1414452"/>
              <a:ext cx="366942" cy="306178"/>
            </a:xfrm>
            <a:prstGeom prst="rect">
              <a:avLst/>
            </a:prstGeom>
            <a:noFill/>
          </p:spPr>
          <p:txBody>
            <a:bodyPr wrap="square" rtlCol="0">
              <a:spAutoFit/>
            </a:bodyPr>
            <a:lstStyle/>
            <a:p>
              <a:pPr algn="ctr"/>
              <a:endParaRPr lang="zh-CN" altLang="en-US" sz="1335" dirty="0">
                <a:solidFill>
                  <a:srgbClr val="FFFFFF"/>
                </a:solidFill>
                <a:latin typeface="方正苏新诗柳楷简体" panose="02000000000000000000" pitchFamily="2" charset="-122"/>
                <a:ea typeface="方正苏新诗柳楷简体" panose="02000000000000000000" pitchFamily="2" charset="-122"/>
              </a:endParaRPr>
            </a:p>
          </p:txBody>
        </p:sp>
      </p:grpSp>
    </p:spTree>
    <p:extLst>
      <p:ext uri="{BB962C8B-B14F-4D97-AF65-F5344CB8AC3E}">
        <p14:creationId xmlns:p14="http://schemas.microsoft.com/office/powerpoint/2010/main" val="2577632521"/>
      </p:ext>
    </p:extLst>
  </p:cSld>
  <p:clrMapOvr>
    <a:masterClrMapping/>
  </p:clrMapOvr>
  <mc:AlternateContent xmlns:mc="http://schemas.openxmlformats.org/markup-compatibility/2006" xmlns:p14="http://schemas.microsoft.com/office/powerpoint/2010/main">
    <mc:Choice Requires="p14">
      <p:transition spd="slow" p14:dur="900" advClick="0" advTm="5000">
        <p14:warp dir="in"/>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par>
                                <p:cTn id="8" presetID="47"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1000"/>
                                        <p:tgtEl>
                                          <p:spTgt spid="3"/>
                                        </p:tgtEl>
                                      </p:cBhvr>
                                    </p:animEffect>
                                    <p:anim calcmode="lin" valueType="num">
                                      <p:cBhvr>
                                        <p:cTn id="11" dur="1000" fill="hold"/>
                                        <p:tgtEl>
                                          <p:spTgt spid="3"/>
                                        </p:tgtEl>
                                        <p:attrNameLst>
                                          <p:attrName>ppt_x</p:attrName>
                                        </p:attrNameLst>
                                      </p:cBhvr>
                                      <p:tavLst>
                                        <p:tav tm="0">
                                          <p:val>
                                            <p:strVal val="#ppt_x"/>
                                          </p:val>
                                        </p:tav>
                                        <p:tav tm="100000">
                                          <p:val>
                                            <p:strVal val="#ppt_x"/>
                                          </p:val>
                                        </p:tav>
                                      </p:tavLst>
                                    </p:anim>
                                    <p:anim calcmode="lin" valueType="num">
                                      <p:cBhvr>
                                        <p:cTn id="12" dur="1000" fill="hold"/>
                                        <p:tgtEl>
                                          <p:spTgt spid="3"/>
                                        </p:tgtEl>
                                        <p:attrNameLst>
                                          <p:attrName>ppt_y</p:attrName>
                                        </p:attrNameLst>
                                      </p:cBhvr>
                                      <p:tavLst>
                                        <p:tav tm="0">
                                          <p:val>
                                            <p:strVal val="#ppt_y-.1"/>
                                          </p:val>
                                        </p:tav>
                                        <p:tav tm="100000">
                                          <p:val>
                                            <p:strVal val="#ppt_y"/>
                                          </p:val>
                                        </p:tav>
                                      </p:tavLst>
                                    </p:anim>
                                  </p:childTnLst>
                                </p:cTn>
                              </p:par>
                              <p:par>
                                <p:cTn id="13" presetID="42" presetClass="entr" presetSubtype="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1000"/>
                                        <p:tgtEl>
                                          <p:spTgt spid="4"/>
                                        </p:tgtEl>
                                      </p:cBhvr>
                                    </p:animEffect>
                                    <p:anim calcmode="lin" valueType="num">
                                      <p:cBhvr>
                                        <p:cTn id="16" dur="1000" fill="hold"/>
                                        <p:tgtEl>
                                          <p:spTgt spid="4"/>
                                        </p:tgtEl>
                                        <p:attrNameLst>
                                          <p:attrName>ppt_x</p:attrName>
                                        </p:attrNameLst>
                                      </p:cBhvr>
                                      <p:tavLst>
                                        <p:tav tm="0">
                                          <p:val>
                                            <p:strVal val="#ppt_x"/>
                                          </p:val>
                                        </p:tav>
                                        <p:tav tm="100000">
                                          <p:val>
                                            <p:strVal val="#ppt_x"/>
                                          </p:val>
                                        </p:tav>
                                      </p:tavLst>
                                    </p:anim>
                                    <p:anim calcmode="lin" valueType="num">
                                      <p:cBhvr>
                                        <p:cTn id="17" dur="1000" fill="hold"/>
                                        <p:tgtEl>
                                          <p:spTgt spid="4"/>
                                        </p:tgtEl>
                                        <p:attrNameLst>
                                          <p:attrName>ppt_y</p:attrName>
                                        </p:attrNameLst>
                                      </p:cBhvr>
                                      <p:tavLst>
                                        <p:tav tm="0">
                                          <p:val>
                                            <p:strVal val="#ppt_y+.1"/>
                                          </p:val>
                                        </p:tav>
                                        <p:tav tm="100000">
                                          <p:val>
                                            <p:strVal val="#ppt_y"/>
                                          </p:val>
                                        </p:tav>
                                      </p:tavLst>
                                    </p:anim>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3" grpId="0"/>
      <p:bldP spid="4"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 name="千图PPT彼岸天：ID 8661124库_组合 1">
            <a:extLst>
              <a:ext uri="{FF2B5EF4-FFF2-40B4-BE49-F238E27FC236}">
                <a16:creationId xmlns:a16="http://schemas.microsoft.com/office/drawing/2014/main" id="{E2A033B7-48F5-4114-B18E-E0A02E364EE4}"/>
              </a:ext>
            </a:extLst>
          </p:cNvPr>
          <p:cNvGrpSpPr/>
          <p:nvPr>
            <p:custDataLst>
              <p:tags r:id="rId1"/>
            </p:custDataLst>
          </p:nvPr>
        </p:nvGrpSpPr>
        <p:grpSpPr>
          <a:xfrm>
            <a:off x="10418670" y="5542953"/>
            <a:ext cx="1322444" cy="1315047"/>
            <a:chOff x="3894540" y="1555501"/>
            <a:chExt cx="4402924" cy="4412221"/>
          </a:xfrm>
        </p:grpSpPr>
        <p:sp>
          <p:nvSpPr>
            <p:cNvPr id="42" name="Freeform: Shape 3">
              <a:extLst>
                <a:ext uri="{FF2B5EF4-FFF2-40B4-BE49-F238E27FC236}">
                  <a16:creationId xmlns:a16="http://schemas.microsoft.com/office/drawing/2014/main" id="{CC7C8F27-5798-4486-B179-37F8FD0D424E}"/>
                </a:ext>
              </a:extLst>
            </p:cNvPr>
            <p:cNvSpPr>
              <a:spLocks/>
            </p:cNvSpPr>
            <p:nvPr/>
          </p:nvSpPr>
          <p:spPr bwMode="auto">
            <a:xfrm>
              <a:off x="3894540" y="1562475"/>
              <a:ext cx="2622227" cy="2213084"/>
            </a:xfrm>
            <a:custGeom>
              <a:avLst/>
              <a:gdLst/>
              <a:ahLst/>
              <a:cxnLst>
                <a:cxn ang="0">
                  <a:pos x="372" y="215"/>
                </a:cxn>
                <a:cxn ang="0">
                  <a:pos x="372" y="215"/>
                </a:cxn>
                <a:cxn ang="0">
                  <a:pos x="260" y="262"/>
                </a:cxn>
                <a:cxn ang="0">
                  <a:pos x="214" y="373"/>
                </a:cxn>
                <a:cxn ang="0">
                  <a:pos x="214" y="375"/>
                </a:cxn>
                <a:cxn ang="0">
                  <a:pos x="158" y="375"/>
                </a:cxn>
                <a:cxn ang="0">
                  <a:pos x="167" y="368"/>
                </a:cxn>
                <a:cxn ang="0">
                  <a:pos x="179" y="340"/>
                </a:cxn>
                <a:cxn ang="0">
                  <a:pos x="167" y="311"/>
                </a:cxn>
                <a:cxn ang="0">
                  <a:pos x="138" y="299"/>
                </a:cxn>
                <a:cxn ang="0">
                  <a:pos x="109" y="311"/>
                </a:cxn>
                <a:cxn ang="0">
                  <a:pos x="97" y="340"/>
                </a:cxn>
                <a:cxn ang="0">
                  <a:pos x="109" y="368"/>
                </a:cxn>
                <a:cxn ang="0">
                  <a:pos x="118" y="375"/>
                </a:cxn>
                <a:cxn ang="0">
                  <a:pos x="61" y="375"/>
                </a:cxn>
                <a:cxn ang="0">
                  <a:pos x="61" y="373"/>
                </a:cxn>
                <a:cxn ang="0">
                  <a:pos x="61" y="367"/>
                </a:cxn>
                <a:cxn ang="0">
                  <a:pos x="62" y="342"/>
                </a:cxn>
                <a:cxn ang="0">
                  <a:pos x="0" y="307"/>
                </a:cxn>
                <a:cxn ang="0">
                  <a:pos x="17" y="243"/>
                </a:cxn>
                <a:cxn ang="0">
                  <a:pos x="86" y="247"/>
                </a:cxn>
                <a:cxn ang="0">
                  <a:pos x="119" y="191"/>
                </a:cxn>
                <a:cxn ang="0">
                  <a:pos x="85" y="127"/>
                </a:cxn>
                <a:cxn ang="0">
                  <a:pos x="106" y="105"/>
                </a:cxn>
                <a:cxn ang="0">
                  <a:pos x="128" y="84"/>
                </a:cxn>
                <a:cxn ang="0">
                  <a:pos x="188" y="120"/>
                </a:cxn>
                <a:cxn ang="0">
                  <a:pos x="243" y="88"/>
                </a:cxn>
                <a:cxn ang="0">
                  <a:pos x="243" y="16"/>
                </a:cxn>
                <a:cxn ang="0">
                  <a:pos x="303" y="0"/>
                </a:cxn>
                <a:cxn ang="0">
                  <a:pos x="339" y="62"/>
                </a:cxn>
                <a:cxn ang="0">
                  <a:pos x="372" y="60"/>
                </a:cxn>
                <a:cxn ang="0">
                  <a:pos x="372" y="121"/>
                </a:cxn>
                <a:cxn ang="0">
                  <a:pos x="375" y="117"/>
                </a:cxn>
                <a:cxn ang="0">
                  <a:pos x="404" y="105"/>
                </a:cxn>
                <a:cxn ang="0">
                  <a:pos x="433" y="117"/>
                </a:cxn>
                <a:cxn ang="0">
                  <a:pos x="445" y="145"/>
                </a:cxn>
                <a:cxn ang="0">
                  <a:pos x="433" y="174"/>
                </a:cxn>
                <a:cxn ang="0">
                  <a:pos x="404" y="186"/>
                </a:cxn>
                <a:cxn ang="0">
                  <a:pos x="375" y="174"/>
                </a:cxn>
                <a:cxn ang="0">
                  <a:pos x="372" y="170"/>
                </a:cxn>
                <a:cxn ang="0">
                  <a:pos x="372" y="215"/>
                </a:cxn>
              </a:cxnLst>
              <a:rect l="0" t="0" r="r" b="b"/>
              <a:pathLst>
                <a:path w="445" h="375">
                  <a:moveTo>
                    <a:pt x="372" y="215"/>
                  </a:moveTo>
                  <a:cubicBezTo>
                    <a:pt x="372" y="215"/>
                    <a:pt x="372" y="215"/>
                    <a:pt x="372" y="215"/>
                  </a:cubicBezTo>
                  <a:cubicBezTo>
                    <a:pt x="328" y="215"/>
                    <a:pt x="291" y="231"/>
                    <a:pt x="260" y="262"/>
                  </a:cubicBezTo>
                  <a:cubicBezTo>
                    <a:pt x="229" y="292"/>
                    <a:pt x="214" y="330"/>
                    <a:pt x="214" y="373"/>
                  </a:cubicBezTo>
                  <a:cubicBezTo>
                    <a:pt x="214" y="374"/>
                    <a:pt x="214" y="375"/>
                    <a:pt x="214" y="375"/>
                  </a:cubicBezTo>
                  <a:cubicBezTo>
                    <a:pt x="158" y="375"/>
                    <a:pt x="158" y="375"/>
                    <a:pt x="158" y="375"/>
                  </a:cubicBezTo>
                  <a:cubicBezTo>
                    <a:pt x="161" y="373"/>
                    <a:pt x="164" y="371"/>
                    <a:pt x="167" y="368"/>
                  </a:cubicBezTo>
                  <a:cubicBezTo>
                    <a:pt x="175" y="360"/>
                    <a:pt x="179" y="351"/>
                    <a:pt x="179" y="340"/>
                  </a:cubicBezTo>
                  <a:cubicBezTo>
                    <a:pt x="179" y="328"/>
                    <a:pt x="175" y="319"/>
                    <a:pt x="167" y="311"/>
                  </a:cubicBezTo>
                  <a:cubicBezTo>
                    <a:pt x="159" y="303"/>
                    <a:pt x="149" y="299"/>
                    <a:pt x="138" y="299"/>
                  </a:cubicBezTo>
                  <a:cubicBezTo>
                    <a:pt x="127" y="299"/>
                    <a:pt x="117" y="303"/>
                    <a:pt x="109" y="311"/>
                  </a:cubicBezTo>
                  <a:cubicBezTo>
                    <a:pt x="101" y="319"/>
                    <a:pt x="97" y="328"/>
                    <a:pt x="97" y="340"/>
                  </a:cubicBezTo>
                  <a:cubicBezTo>
                    <a:pt x="97" y="351"/>
                    <a:pt x="101" y="360"/>
                    <a:pt x="109" y="368"/>
                  </a:cubicBezTo>
                  <a:cubicBezTo>
                    <a:pt x="112" y="371"/>
                    <a:pt x="115" y="373"/>
                    <a:pt x="118" y="375"/>
                  </a:cubicBezTo>
                  <a:cubicBezTo>
                    <a:pt x="61" y="375"/>
                    <a:pt x="61" y="375"/>
                    <a:pt x="61" y="375"/>
                  </a:cubicBezTo>
                  <a:cubicBezTo>
                    <a:pt x="61" y="374"/>
                    <a:pt x="61" y="374"/>
                    <a:pt x="61" y="373"/>
                  </a:cubicBezTo>
                  <a:cubicBezTo>
                    <a:pt x="61" y="371"/>
                    <a:pt x="61" y="369"/>
                    <a:pt x="61" y="367"/>
                  </a:cubicBezTo>
                  <a:cubicBezTo>
                    <a:pt x="61" y="359"/>
                    <a:pt x="62" y="350"/>
                    <a:pt x="62" y="342"/>
                  </a:cubicBezTo>
                  <a:cubicBezTo>
                    <a:pt x="0" y="307"/>
                    <a:pt x="0" y="307"/>
                    <a:pt x="0" y="307"/>
                  </a:cubicBezTo>
                  <a:cubicBezTo>
                    <a:pt x="4" y="285"/>
                    <a:pt x="9" y="263"/>
                    <a:pt x="17" y="243"/>
                  </a:cubicBezTo>
                  <a:cubicBezTo>
                    <a:pt x="86" y="247"/>
                    <a:pt x="86" y="247"/>
                    <a:pt x="86" y="247"/>
                  </a:cubicBezTo>
                  <a:cubicBezTo>
                    <a:pt x="95" y="227"/>
                    <a:pt x="106" y="209"/>
                    <a:pt x="119" y="191"/>
                  </a:cubicBezTo>
                  <a:cubicBezTo>
                    <a:pt x="85" y="127"/>
                    <a:pt x="85" y="127"/>
                    <a:pt x="85" y="127"/>
                  </a:cubicBezTo>
                  <a:cubicBezTo>
                    <a:pt x="92" y="120"/>
                    <a:pt x="99" y="112"/>
                    <a:pt x="106" y="105"/>
                  </a:cubicBezTo>
                  <a:cubicBezTo>
                    <a:pt x="113" y="98"/>
                    <a:pt x="120" y="91"/>
                    <a:pt x="128" y="84"/>
                  </a:cubicBezTo>
                  <a:cubicBezTo>
                    <a:pt x="188" y="120"/>
                    <a:pt x="188" y="120"/>
                    <a:pt x="188" y="120"/>
                  </a:cubicBezTo>
                  <a:cubicBezTo>
                    <a:pt x="206" y="107"/>
                    <a:pt x="224" y="96"/>
                    <a:pt x="243" y="88"/>
                  </a:cubicBezTo>
                  <a:cubicBezTo>
                    <a:pt x="243" y="16"/>
                    <a:pt x="243" y="16"/>
                    <a:pt x="243" y="16"/>
                  </a:cubicBezTo>
                  <a:cubicBezTo>
                    <a:pt x="262" y="9"/>
                    <a:pt x="283" y="4"/>
                    <a:pt x="303" y="0"/>
                  </a:cubicBezTo>
                  <a:cubicBezTo>
                    <a:pt x="339" y="62"/>
                    <a:pt x="339" y="62"/>
                    <a:pt x="339" y="62"/>
                  </a:cubicBezTo>
                  <a:cubicBezTo>
                    <a:pt x="350" y="61"/>
                    <a:pt x="361" y="60"/>
                    <a:pt x="372" y="60"/>
                  </a:cubicBezTo>
                  <a:cubicBezTo>
                    <a:pt x="372" y="121"/>
                    <a:pt x="372" y="121"/>
                    <a:pt x="372" y="121"/>
                  </a:cubicBezTo>
                  <a:cubicBezTo>
                    <a:pt x="373" y="119"/>
                    <a:pt x="374" y="118"/>
                    <a:pt x="375" y="117"/>
                  </a:cubicBezTo>
                  <a:cubicBezTo>
                    <a:pt x="383" y="109"/>
                    <a:pt x="393" y="105"/>
                    <a:pt x="404" y="105"/>
                  </a:cubicBezTo>
                  <a:cubicBezTo>
                    <a:pt x="415" y="105"/>
                    <a:pt x="425" y="109"/>
                    <a:pt x="433" y="117"/>
                  </a:cubicBezTo>
                  <a:cubicBezTo>
                    <a:pt x="441" y="125"/>
                    <a:pt x="445" y="134"/>
                    <a:pt x="445" y="145"/>
                  </a:cubicBezTo>
                  <a:cubicBezTo>
                    <a:pt x="445" y="157"/>
                    <a:pt x="441" y="166"/>
                    <a:pt x="433" y="174"/>
                  </a:cubicBezTo>
                  <a:cubicBezTo>
                    <a:pt x="425" y="182"/>
                    <a:pt x="415" y="186"/>
                    <a:pt x="404" y="186"/>
                  </a:cubicBezTo>
                  <a:cubicBezTo>
                    <a:pt x="393" y="186"/>
                    <a:pt x="383" y="182"/>
                    <a:pt x="375" y="174"/>
                  </a:cubicBezTo>
                  <a:cubicBezTo>
                    <a:pt x="374" y="173"/>
                    <a:pt x="373" y="172"/>
                    <a:pt x="372" y="170"/>
                  </a:cubicBezTo>
                  <a:lnTo>
                    <a:pt x="372" y="215"/>
                  </a:lnTo>
                  <a:close/>
                </a:path>
              </a:pathLst>
            </a:custGeom>
            <a:solidFill>
              <a:schemeClr val="accent2"/>
            </a:solidFill>
            <a:ln w="19050">
              <a:solidFill>
                <a:schemeClr val="bg1"/>
              </a:solidFill>
              <a:round/>
              <a:headEnd/>
              <a:tailEnd/>
            </a:ln>
          </p:spPr>
          <p:txBody>
            <a:bodyPr anchor="ctr"/>
            <a:lstStyle/>
            <a:p>
              <a:pPr algn="ctr"/>
              <a:endParaRPr/>
            </a:p>
          </p:txBody>
        </p:sp>
        <p:sp>
          <p:nvSpPr>
            <p:cNvPr id="43" name="Freeform: Shape 4">
              <a:extLst>
                <a:ext uri="{FF2B5EF4-FFF2-40B4-BE49-F238E27FC236}">
                  <a16:creationId xmlns:a16="http://schemas.microsoft.com/office/drawing/2014/main" id="{EA0889F3-9C19-4C81-B89C-3B895099B88C}"/>
                </a:ext>
              </a:extLst>
            </p:cNvPr>
            <p:cNvSpPr>
              <a:spLocks/>
            </p:cNvSpPr>
            <p:nvPr/>
          </p:nvSpPr>
          <p:spPr bwMode="auto">
            <a:xfrm>
              <a:off x="6086701" y="1555501"/>
              <a:ext cx="2203787" cy="2633849"/>
            </a:xfrm>
            <a:custGeom>
              <a:avLst/>
              <a:gdLst/>
              <a:ahLst/>
              <a:cxnLst>
                <a:cxn ang="0">
                  <a:pos x="314" y="376"/>
                </a:cxn>
                <a:cxn ang="0">
                  <a:pos x="256" y="376"/>
                </a:cxn>
                <a:cxn ang="0">
                  <a:pos x="257" y="377"/>
                </a:cxn>
                <a:cxn ang="0">
                  <a:pos x="269" y="406"/>
                </a:cxn>
                <a:cxn ang="0">
                  <a:pos x="257" y="434"/>
                </a:cxn>
                <a:cxn ang="0">
                  <a:pos x="228" y="446"/>
                </a:cxn>
                <a:cxn ang="0">
                  <a:pos x="200" y="434"/>
                </a:cxn>
                <a:cxn ang="0">
                  <a:pos x="188" y="406"/>
                </a:cxn>
                <a:cxn ang="0">
                  <a:pos x="200" y="377"/>
                </a:cxn>
                <a:cxn ang="0">
                  <a:pos x="200" y="376"/>
                </a:cxn>
                <a:cxn ang="0">
                  <a:pos x="158" y="376"/>
                </a:cxn>
                <a:cxn ang="0">
                  <a:pos x="158" y="374"/>
                </a:cxn>
                <a:cxn ang="0">
                  <a:pos x="111" y="263"/>
                </a:cxn>
                <a:cxn ang="0">
                  <a:pos x="0" y="216"/>
                </a:cxn>
                <a:cxn ang="0">
                  <a:pos x="0" y="171"/>
                </a:cxn>
                <a:cxn ang="0">
                  <a:pos x="3" y="175"/>
                </a:cxn>
                <a:cxn ang="0">
                  <a:pos x="32" y="187"/>
                </a:cxn>
                <a:cxn ang="0">
                  <a:pos x="61" y="175"/>
                </a:cxn>
                <a:cxn ang="0">
                  <a:pos x="73" y="146"/>
                </a:cxn>
                <a:cxn ang="0">
                  <a:pos x="61" y="118"/>
                </a:cxn>
                <a:cxn ang="0">
                  <a:pos x="32" y="106"/>
                </a:cxn>
                <a:cxn ang="0">
                  <a:pos x="3" y="118"/>
                </a:cxn>
                <a:cxn ang="0">
                  <a:pos x="0" y="122"/>
                </a:cxn>
                <a:cxn ang="0">
                  <a:pos x="0" y="61"/>
                </a:cxn>
                <a:cxn ang="0">
                  <a:pos x="2" y="61"/>
                </a:cxn>
                <a:cxn ang="0">
                  <a:pos x="32" y="62"/>
                </a:cxn>
                <a:cxn ang="0">
                  <a:pos x="67" y="0"/>
                </a:cxn>
                <a:cxn ang="0">
                  <a:pos x="126" y="15"/>
                </a:cxn>
                <a:cxn ang="0">
                  <a:pos x="126" y="86"/>
                </a:cxn>
                <a:cxn ang="0">
                  <a:pos x="186" y="120"/>
                </a:cxn>
                <a:cxn ang="0">
                  <a:pos x="246" y="84"/>
                </a:cxn>
                <a:cxn ang="0">
                  <a:pos x="270" y="106"/>
                </a:cxn>
                <a:cxn ang="0">
                  <a:pos x="288" y="126"/>
                </a:cxn>
                <a:cxn ang="0">
                  <a:pos x="252" y="186"/>
                </a:cxn>
                <a:cxn ang="0">
                  <a:pos x="288" y="244"/>
                </a:cxn>
                <a:cxn ang="0">
                  <a:pos x="359" y="244"/>
                </a:cxn>
                <a:cxn ang="0">
                  <a:pos x="374" y="301"/>
                </a:cxn>
                <a:cxn ang="0">
                  <a:pos x="313" y="341"/>
                </a:cxn>
                <a:cxn ang="0">
                  <a:pos x="314" y="374"/>
                </a:cxn>
                <a:cxn ang="0">
                  <a:pos x="314" y="376"/>
                </a:cxn>
              </a:cxnLst>
              <a:rect l="0" t="0" r="r" b="b"/>
              <a:pathLst>
                <a:path w="374" h="446">
                  <a:moveTo>
                    <a:pt x="314" y="376"/>
                  </a:moveTo>
                  <a:cubicBezTo>
                    <a:pt x="256" y="376"/>
                    <a:pt x="256" y="376"/>
                    <a:pt x="256" y="376"/>
                  </a:cubicBezTo>
                  <a:cubicBezTo>
                    <a:pt x="256" y="376"/>
                    <a:pt x="257" y="377"/>
                    <a:pt x="257" y="377"/>
                  </a:cubicBezTo>
                  <a:cubicBezTo>
                    <a:pt x="265" y="385"/>
                    <a:pt x="269" y="395"/>
                    <a:pt x="269" y="406"/>
                  </a:cubicBezTo>
                  <a:cubicBezTo>
                    <a:pt x="269" y="417"/>
                    <a:pt x="265" y="427"/>
                    <a:pt x="257" y="434"/>
                  </a:cubicBezTo>
                  <a:cubicBezTo>
                    <a:pt x="249" y="442"/>
                    <a:pt x="240" y="446"/>
                    <a:pt x="228" y="446"/>
                  </a:cubicBezTo>
                  <a:cubicBezTo>
                    <a:pt x="217" y="446"/>
                    <a:pt x="208" y="442"/>
                    <a:pt x="200" y="434"/>
                  </a:cubicBezTo>
                  <a:cubicBezTo>
                    <a:pt x="192" y="427"/>
                    <a:pt x="188" y="417"/>
                    <a:pt x="188" y="406"/>
                  </a:cubicBezTo>
                  <a:cubicBezTo>
                    <a:pt x="188" y="395"/>
                    <a:pt x="192" y="385"/>
                    <a:pt x="200" y="377"/>
                  </a:cubicBezTo>
                  <a:cubicBezTo>
                    <a:pt x="200" y="377"/>
                    <a:pt x="200" y="376"/>
                    <a:pt x="200" y="376"/>
                  </a:cubicBezTo>
                  <a:cubicBezTo>
                    <a:pt x="158" y="376"/>
                    <a:pt x="158" y="376"/>
                    <a:pt x="158" y="376"/>
                  </a:cubicBezTo>
                  <a:cubicBezTo>
                    <a:pt x="158" y="376"/>
                    <a:pt x="158" y="375"/>
                    <a:pt x="158" y="374"/>
                  </a:cubicBezTo>
                  <a:cubicBezTo>
                    <a:pt x="158" y="331"/>
                    <a:pt x="142" y="293"/>
                    <a:pt x="111" y="263"/>
                  </a:cubicBezTo>
                  <a:cubicBezTo>
                    <a:pt x="81" y="232"/>
                    <a:pt x="43" y="216"/>
                    <a:pt x="0" y="216"/>
                  </a:cubicBezTo>
                  <a:cubicBezTo>
                    <a:pt x="0" y="171"/>
                    <a:pt x="0" y="171"/>
                    <a:pt x="0" y="171"/>
                  </a:cubicBezTo>
                  <a:cubicBezTo>
                    <a:pt x="1" y="173"/>
                    <a:pt x="2" y="174"/>
                    <a:pt x="3" y="175"/>
                  </a:cubicBezTo>
                  <a:cubicBezTo>
                    <a:pt x="11" y="183"/>
                    <a:pt x="21" y="187"/>
                    <a:pt x="32" y="187"/>
                  </a:cubicBezTo>
                  <a:cubicBezTo>
                    <a:pt x="43" y="187"/>
                    <a:pt x="53" y="183"/>
                    <a:pt x="61" y="175"/>
                  </a:cubicBezTo>
                  <a:cubicBezTo>
                    <a:pt x="69" y="167"/>
                    <a:pt x="73" y="158"/>
                    <a:pt x="73" y="146"/>
                  </a:cubicBezTo>
                  <a:cubicBezTo>
                    <a:pt x="73" y="135"/>
                    <a:pt x="69" y="126"/>
                    <a:pt x="61" y="118"/>
                  </a:cubicBezTo>
                  <a:cubicBezTo>
                    <a:pt x="53" y="110"/>
                    <a:pt x="43" y="106"/>
                    <a:pt x="32" y="106"/>
                  </a:cubicBezTo>
                  <a:cubicBezTo>
                    <a:pt x="21" y="106"/>
                    <a:pt x="11" y="110"/>
                    <a:pt x="3" y="118"/>
                  </a:cubicBezTo>
                  <a:cubicBezTo>
                    <a:pt x="2" y="119"/>
                    <a:pt x="1" y="120"/>
                    <a:pt x="0" y="122"/>
                  </a:cubicBezTo>
                  <a:cubicBezTo>
                    <a:pt x="0" y="61"/>
                    <a:pt x="0" y="61"/>
                    <a:pt x="0" y="61"/>
                  </a:cubicBezTo>
                  <a:cubicBezTo>
                    <a:pt x="1" y="61"/>
                    <a:pt x="1" y="61"/>
                    <a:pt x="2" y="61"/>
                  </a:cubicBezTo>
                  <a:cubicBezTo>
                    <a:pt x="12" y="61"/>
                    <a:pt x="22" y="61"/>
                    <a:pt x="32" y="62"/>
                  </a:cubicBezTo>
                  <a:cubicBezTo>
                    <a:pt x="67" y="0"/>
                    <a:pt x="67" y="0"/>
                    <a:pt x="67" y="0"/>
                  </a:cubicBezTo>
                  <a:cubicBezTo>
                    <a:pt x="87" y="4"/>
                    <a:pt x="107" y="8"/>
                    <a:pt x="126" y="15"/>
                  </a:cubicBezTo>
                  <a:cubicBezTo>
                    <a:pt x="126" y="86"/>
                    <a:pt x="126" y="86"/>
                    <a:pt x="126" y="86"/>
                  </a:cubicBezTo>
                  <a:cubicBezTo>
                    <a:pt x="147" y="95"/>
                    <a:pt x="167" y="106"/>
                    <a:pt x="186" y="120"/>
                  </a:cubicBezTo>
                  <a:cubicBezTo>
                    <a:pt x="246" y="84"/>
                    <a:pt x="246" y="84"/>
                    <a:pt x="246" y="84"/>
                  </a:cubicBezTo>
                  <a:cubicBezTo>
                    <a:pt x="254" y="91"/>
                    <a:pt x="262" y="98"/>
                    <a:pt x="270" y="106"/>
                  </a:cubicBezTo>
                  <a:cubicBezTo>
                    <a:pt x="276" y="113"/>
                    <a:pt x="282" y="119"/>
                    <a:pt x="288" y="126"/>
                  </a:cubicBezTo>
                  <a:cubicBezTo>
                    <a:pt x="252" y="186"/>
                    <a:pt x="252" y="186"/>
                    <a:pt x="252" y="186"/>
                  </a:cubicBezTo>
                  <a:cubicBezTo>
                    <a:pt x="266" y="204"/>
                    <a:pt x="278" y="224"/>
                    <a:pt x="288" y="244"/>
                  </a:cubicBezTo>
                  <a:cubicBezTo>
                    <a:pt x="359" y="244"/>
                    <a:pt x="359" y="244"/>
                    <a:pt x="359" y="244"/>
                  </a:cubicBezTo>
                  <a:cubicBezTo>
                    <a:pt x="365" y="263"/>
                    <a:pt x="370" y="282"/>
                    <a:pt x="374" y="301"/>
                  </a:cubicBezTo>
                  <a:cubicBezTo>
                    <a:pt x="313" y="341"/>
                    <a:pt x="313" y="341"/>
                    <a:pt x="313" y="341"/>
                  </a:cubicBezTo>
                  <a:cubicBezTo>
                    <a:pt x="314" y="352"/>
                    <a:pt x="314" y="363"/>
                    <a:pt x="314" y="374"/>
                  </a:cubicBezTo>
                  <a:cubicBezTo>
                    <a:pt x="314" y="375"/>
                    <a:pt x="314" y="375"/>
                    <a:pt x="314" y="376"/>
                  </a:cubicBezTo>
                  <a:close/>
                </a:path>
              </a:pathLst>
            </a:custGeom>
            <a:solidFill>
              <a:schemeClr val="accent3"/>
            </a:solidFill>
            <a:ln w="19050">
              <a:solidFill>
                <a:schemeClr val="bg1"/>
              </a:solidFill>
              <a:round/>
              <a:headEnd/>
              <a:tailEnd/>
            </a:ln>
          </p:spPr>
          <p:txBody>
            <a:bodyPr anchor="ctr"/>
            <a:lstStyle/>
            <a:p>
              <a:pPr algn="ctr"/>
              <a:endParaRPr/>
            </a:p>
          </p:txBody>
        </p:sp>
        <p:sp>
          <p:nvSpPr>
            <p:cNvPr id="44" name="Freeform: Shape 5">
              <a:extLst>
                <a:ext uri="{FF2B5EF4-FFF2-40B4-BE49-F238E27FC236}">
                  <a16:creationId xmlns:a16="http://schemas.microsoft.com/office/drawing/2014/main" id="{6AC6BBF1-5BF0-4CC9-A46B-DB89C9EAB5F5}"/>
                </a:ext>
              </a:extLst>
            </p:cNvPr>
            <p:cNvSpPr>
              <a:spLocks/>
            </p:cNvSpPr>
            <p:nvPr/>
          </p:nvSpPr>
          <p:spPr bwMode="auto">
            <a:xfrm>
              <a:off x="5649665" y="3775559"/>
              <a:ext cx="2647799" cy="2192163"/>
            </a:xfrm>
            <a:custGeom>
              <a:avLst/>
              <a:gdLst/>
              <a:ahLst/>
              <a:cxnLst>
                <a:cxn ang="0">
                  <a:pos x="74" y="156"/>
                </a:cxn>
                <a:cxn ang="0">
                  <a:pos x="185" y="110"/>
                </a:cxn>
                <a:cxn ang="0">
                  <a:pos x="232" y="0"/>
                </a:cxn>
                <a:cxn ang="0">
                  <a:pos x="274" y="0"/>
                </a:cxn>
                <a:cxn ang="0">
                  <a:pos x="274" y="1"/>
                </a:cxn>
                <a:cxn ang="0">
                  <a:pos x="262" y="30"/>
                </a:cxn>
                <a:cxn ang="0">
                  <a:pos x="274" y="58"/>
                </a:cxn>
                <a:cxn ang="0">
                  <a:pos x="302" y="70"/>
                </a:cxn>
                <a:cxn ang="0">
                  <a:pos x="331" y="58"/>
                </a:cxn>
                <a:cxn ang="0">
                  <a:pos x="343" y="30"/>
                </a:cxn>
                <a:cxn ang="0">
                  <a:pos x="331" y="1"/>
                </a:cxn>
                <a:cxn ang="0">
                  <a:pos x="330" y="0"/>
                </a:cxn>
                <a:cxn ang="0">
                  <a:pos x="388" y="0"/>
                </a:cxn>
                <a:cxn ang="0">
                  <a:pos x="387" y="32"/>
                </a:cxn>
                <a:cxn ang="0">
                  <a:pos x="449" y="66"/>
                </a:cxn>
                <a:cxn ang="0">
                  <a:pos x="435" y="121"/>
                </a:cxn>
                <a:cxn ang="0">
                  <a:pos x="362" y="125"/>
                </a:cxn>
                <a:cxn ang="0">
                  <a:pos x="328" y="183"/>
                </a:cxn>
                <a:cxn ang="0">
                  <a:pos x="365" y="243"/>
                </a:cxn>
                <a:cxn ang="0">
                  <a:pos x="344" y="266"/>
                </a:cxn>
                <a:cxn ang="0">
                  <a:pos x="321" y="287"/>
                </a:cxn>
                <a:cxn ang="0">
                  <a:pos x="260" y="251"/>
                </a:cxn>
                <a:cxn ang="0">
                  <a:pos x="202" y="285"/>
                </a:cxn>
                <a:cxn ang="0">
                  <a:pos x="202" y="356"/>
                </a:cxn>
                <a:cxn ang="0">
                  <a:pos x="144" y="371"/>
                </a:cxn>
                <a:cxn ang="0">
                  <a:pos x="108" y="309"/>
                </a:cxn>
                <a:cxn ang="0">
                  <a:pos x="76" y="311"/>
                </a:cxn>
                <a:cxn ang="0">
                  <a:pos x="74" y="311"/>
                </a:cxn>
                <a:cxn ang="0">
                  <a:pos x="74" y="248"/>
                </a:cxn>
                <a:cxn ang="0">
                  <a:pos x="69" y="254"/>
                </a:cxn>
                <a:cxn ang="0">
                  <a:pos x="40" y="266"/>
                </a:cxn>
                <a:cxn ang="0">
                  <a:pos x="11" y="254"/>
                </a:cxn>
                <a:cxn ang="0">
                  <a:pos x="0" y="226"/>
                </a:cxn>
                <a:cxn ang="0">
                  <a:pos x="11" y="197"/>
                </a:cxn>
                <a:cxn ang="0">
                  <a:pos x="40" y="185"/>
                </a:cxn>
                <a:cxn ang="0">
                  <a:pos x="69" y="197"/>
                </a:cxn>
                <a:cxn ang="0">
                  <a:pos x="74" y="203"/>
                </a:cxn>
                <a:cxn ang="0">
                  <a:pos x="74" y="156"/>
                </a:cxn>
              </a:cxnLst>
              <a:rect l="0" t="0" r="r" b="b"/>
              <a:pathLst>
                <a:path w="449" h="371">
                  <a:moveTo>
                    <a:pt x="74" y="156"/>
                  </a:moveTo>
                  <a:cubicBezTo>
                    <a:pt x="117" y="156"/>
                    <a:pt x="155" y="141"/>
                    <a:pt x="185" y="110"/>
                  </a:cubicBezTo>
                  <a:cubicBezTo>
                    <a:pt x="216" y="80"/>
                    <a:pt x="231" y="43"/>
                    <a:pt x="232" y="0"/>
                  </a:cubicBezTo>
                  <a:cubicBezTo>
                    <a:pt x="274" y="0"/>
                    <a:pt x="274" y="0"/>
                    <a:pt x="274" y="0"/>
                  </a:cubicBezTo>
                  <a:cubicBezTo>
                    <a:pt x="274" y="0"/>
                    <a:pt x="274" y="1"/>
                    <a:pt x="274" y="1"/>
                  </a:cubicBezTo>
                  <a:cubicBezTo>
                    <a:pt x="266" y="9"/>
                    <a:pt x="262" y="19"/>
                    <a:pt x="262" y="30"/>
                  </a:cubicBezTo>
                  <a:cubicBezTo>
                    <a:pt x="262" y="41"/>
                    <a:pt x="266" y="51"/>
                    <a:pt x="274" y="58"/>
                  </a:cubicBezTo>
                  <a:cubicBezTo>
                    <a:pt x="282" y="66"/>
                    <a:pt x="291" y="70"/>
                    <a:pt x="302" y="70"/>
                  </a:cubicBezTo>
                  <a:cubicBezTo>
                    <a:pt x="314" y="70"/>
                    <a:pt x="323" y="66"/>
                    <a:pt x="331" y="58"/>
                  </a:cubicBezTo>
                  <a:cubicBezTo>
                    <a:pt x="339" y="51"/>
                    <a:pt x="343" y="41"/>
                    <a:pt x="343" y="30"/>
                  </a:cubicBezTo>
                  <a:cubicBezTo>
                    <a:pt x="343" y="19"/>
                    <a:pt x="339" y="9"/>
                    <a:pt x="331" y="1"/>
                  </a:cubicBezTo>
                  <a:cubicBezTo>
                    <a:pt x="331" y="1"/>
                    <a:pt x="330" y="0"/>
                    <a:pt x="330" y="0"/>
                  </a:cubicBezTo>
                  <a:cubicBezTo>
                    <a:pt x="388" y="0"/>
                    <a:pt x="388" y="0"/>
                    <a:pt x="388" y="0"/>
                  </a:cubicBezTo>
                  <a:cubicBezTo>
                    <a:pt x="388" y="11"/>
                    <a:pt x="388" y="22"/>
                    <a:pt x="387" y="32"/>
                  </a:cubicBezTo>
                  <a:cubicBezTo>
                    <a:pt x="449" y="66"/>
                    <a:pt x="449" y="66"/>
                    <a:pt x="449" y="66"/>
                  </a:cubicBezTo>
                  <a:cubicBezTo>
                    <a:pt x="446" y="85"/>
                    <a:pt x="441" y="103"/>
                    <a:pt x="435" y="121"/>
                  </a:cubicBezTo>
                  <a:cubicBezTo>
                    <a:pt x="362" y="125"/>
                    <a:pt x="362" y="125"/>
                    <a:pt x="362" y="125"/>
                  </a:cubicBezTo>
                  <a:cubicBezTo>
                    <a:pt x="353" y="145"/>
                    <a:pt x="342" y="164"/>
                    <a:pt x="328" y="183"/>
                  </a:cubicBezTo>
                  <a:cubicBezTo>
                    <a:pt x="365" y="243"/>
                    <a:pt x="365" y="243"/>
                    <a:pt x="365" y="243"/>
                  </a:cubicBezTo>
                  <a:cubicBezTo>
                    <a:pt x="358" y="251"/>
                    <a:pt x="351" y="258"/>
                    <a:pt x="344" y="266"/>
                  </a:cubicBezTo>
                  <a:cubicBezTo>
                    <a:pt x="336" y="273"/>
                    <a:pt x="329" y="280"/>
                    <a:pt x="321" y="287"/>
                  </a:cubicBezTo>
                  <a:cubicBezTo>
                    <a:pt x="260" y="251"/>
                    <a:pt x="260" y="251"/>
                    <a:pt x="260" y="251"/>
                  </a:cubicBezTo>
                  <a:cubicBezTo>
                    <a:pt x="241" y="265"/>
                    <a:pt x="222" y="276"/>
                    <a:pt x="202" y="285"/>
                  </a:cubicBezTo>
                  <a:cubicBezTo>
                    <a:pt x="202" y="356"/>
                    <a:pt x="202" y="356"/>
                    <a:pt x="202" y="356"/>
                  </a:cubicBezTo>
                  <a:cubicBezTo>
                    <a:pt x="183" y="363"/>
                    <a:pt x="164" y="368"/>
                    <a:pt x="144" y="371"/>
                  </a:cubicBezTo>
                  <a:cubicBezTo>
                    <a:pt x="108" y="309"/>
                    <a:pt x="108" y="309"/>
                    <a:pt x="108" y="309"/>
                  </a:cubicBezTo>
                  <a:cubicBezTo>
                    <a:pt x="97" y="310"/>
                    <a:pt x="86" y="311"/>
                    <a:pt x="76" y="311"/>
                  </a:cubicBezTo>
                  <a:cubicBezTo>
                    <a:pt x="75" y="311"/>
                    <a:pt x="75" y="311"/>
                    <a:pt x="74" y="311"/>
                  </a:cubicBezTo>
                  <a:cubicBezTo>
                    <a:pt x="74" y="248"/>
                    <a:pt x="74" y="248"/>
                    <a:pt x="74" y="248"/>
                  </a:cubicBezTo>
                  <a:cubicBezTo>
                    <a:pt x="73" y="250"/>
                    <a:pt x="71" y="252"/>
                    <a:pt x="69" y="254"/>
                  </a:cubicBezTo>
                  <a:cubicBezTo>
                    <a:pt x="61" y="262"/>
                    <a:pt x="51" y="266"/>
                    <a:pt x="40" y="266"/>
                  </a:cubicBezTo>
                  <a:cubicBezTo>
                    <a:pt x="29" y="266"/>
                    <a:pt x="19" y="262"/>
                    <a:pt x="11" y="254"/>
                  </a:cubicBezTo>
                  <a:cubicBezTo>
                    <a:pt x="4" y="247"/>
                    <a:pt x="0" y="237"/>
                    <a:pt x="0" y="226"/>
                  </a:cubicBezTo>
                  <a:cubicBezTo>
                    <a:pt x="0" y="215"/>
                    <a:pt x="4" y="205"/>
                    <a:pt x="11" y="197"/>
                  </a:cubicBezTo>
                  <a:cubicBezTo>
                    <a:pt x="19" y="189"/>
                    <a:pt x="29" y="185"/>
                    <a:pt x="40" y="185"/>
                  </a:cubicBezTo>
                  <a:cubicBezTo>
                    <a:pt x="51" y="185"/>
                    <a:pt x="61" y="189"/>
                    <a:pt x="69" y="197"/>
                  </a:cubicBezTo>
                  <a:cubicBezTo>
                    <a:pt x="71" y="199"/>
                    <a:pt x="73" y="201"/>
                    <a:pt x="74" y="203"/>
                  </a:cubicBezTo>
                  <a:lnTo>
                    <a:pt x="74" y="156"/>
                  </a:lnTo>
                  <a:close/>
                </a:path>
              </a:pathLst>
            </a:custGeom>
            <a:solidFill>
              <a:schemeClr val="accent6"/>
            </a:solidFill>
            <a:ln w="19050">
              <a:solidFill>
                <a:schemeClr val="bg1"/>
              </a:solidFill>
              <a:round/>
              <a:headEnd/>
              <a:tailEnd/>
            </a:ln>
          </p:spPr>
          <p:txBody>
            <a:bodyPr anchor="ctr"/>
            <a:lstStyle/>
            <a:p>
              <a:pPr algn="ctr"/>
              <a:endParaRPr/>
            </a:p>
          </p:txBody>
        </p:sp>
        <p:sp>
          <p:nvSpPr>
            <p:cNvPr id="45" name="Freeform: Shape 6">
              <a:extLst>
                <a:ext uri="{FF2B5EF4-FFF2-40B4-BE49-F238E27FC236}">
                  <a16:creationId xmlns:a16="http://schemas.microsoft.com/office/drawing/2014/main" id="{F0D2D66A-47FA-4103-92BA-50C6C7193CD5}"/>
                </a:ext>
              </a:extLst>
            </p:cNvPr>
            <p:cNvSpPr>
              <a:spLocks/>
            </p:cNvSpPr>
            <p:nvPr/>
          </p:nvSpPr>
          <p:spPr bwMode="auto">
            <a:xfrm>
              <a:off x="3894541" y="3326898"/>
              <a:ext cx="2192164" cy="2633849"/>
            </a:xfrm>
            <a:custGeom>
              <a:avLst/>
              <a:gdLst/>
              <a:ahLst/>
              <a:cxnLst>
                <a:cxn ang="0">
                  <a:pos x="372" y="232"/>
                </a:cxn>
                <a:cxn ang="0">
                  <a:pos x="372" y="279"/>
                </a:cxn>
                <a:cxn ang="0">
                  <a:pos x="367" y="273"/>
                </a:cxn>
                <a:cxn ang="0">
                  <a:pos x="338" y="261"/>
                </a:cxn>
                <a:cxn ang="0">
                  <a:pos x="309" y="273"/>
                </a:cxn>
                <a:cxn ang="0">
                  <a:pos x="298" y="302"/>
                </a:cxn>
                <a:cxn ang="0">
                  <a:pos x="309" y="330"/>
                </a:cxn>
                <a:cxn ang="0">
                  <a:pos x="338" y="342"/>
                </a:cxn>
                <a:cxn ang="0">
                  <a:pos x="367" y="330"/>
                </a:cxn>
                <a:cxn ang="0">
                  <a:pos x="372" y="324"/>
                </a:cxn>
                <a:cxn ang="0">
                  <a:pos x="372" y="387"/>
                </a:cxn>
                <a:cxn ang="0">
                  <a:pos x="340" y="385"/>
                </a:cxn>
                <a:cxn ang="0">
                  <a:pos x="302" y="446"/>
                </a:cxn>
                <a:cxn ang="0">
                  <a:pos x="242" y="430"/>
                </a:cxn>
                <a:cxn ang="0">
                  <a:pos x="247" y="361"/>
                </a:cxn>
                <a:cxn ang="0">
                  <a:pos x="184" y="323"/>
                </a:cxn>
                <a:cxn ang="0">
                  <a:pos x="129" y="363"/>
                </a:cxn>
                <a:cxn ang="0">
                  <a:pos x="106" y="342"/>
                </a:cxn>
                <a:cxn ang="0">
                  <a:pos x="82" y="316"/>
                </a:cxn>
                <a:cxn ang="0">
                  <a:pos x="118" y="254"/>
                </a:cxn>
                <a:cxn ang="0">
                  <a:pos x="86" y="199"/>
                </a:cxn>
                <a:cxn ang="0">
                  <a:pos x="15" y="199"/>
                </a:cxn>
                <a:cxn ang="0">
                  <a:pos x="0" y="141"/>
                </a:cxn>
                <a:cxn ang="0">
                  <a:pos x="62" y="104"/>
                </a:cxn>
                <a:cxn ang="0">
                  <a:pos x="61" y="84"/>
                </a:cxn>
                <a:cxn ang="0">
                  <a:pos x="61" y="76"/>
                </a:cxn>
                <a:cxn ang="0">
                  <a:pos x="118" y="76"/>
                </a:cxn>
                <a:cxn ang="0">
                  <a:pos x="109" y="69"/>
                </a:cxn>
                <a:cxn ang="0">
                  <a:pos x="97" y="41"/>
                </a:cxn>
                <a:cxn ang="0">
                  <a:pos x="109" y="12"/>
                </a:cxn>
                <a:cxn ang="0">
                  <a:pos x="138" y="0"/>
                </a:cxn>
                <a:cxn ang="0">
                  <a:pos x="167" y="12"/>
                </a:cxn>
                <a:cxn ang="0">
                  <a:pos x="179" y="41"/>
                </a:cxn>
                <a:cxn ang="0">
                  <a:pos x="167" y="69"/>
                </a:cxn>
                <a:cxn ang="0">
                  <a:pos x="158" y="76"/>
                </a:cxn>
                <a:cxn ang="0">
                  <a:pos x="214" y="76"/>
                </a:cxn>
                <a:cxn ang="0">
                  <a:pos x="260" y="186"/>
                </a:cxn>
                <a:cxn ang="0">
                  <a:pos x="372" y="232"/>
                </a:cxn>
                <a:cxn ang="0">
                  <a:pos x="372" y="232"/>
                </a:cxn>
              </a:cxnLst>
              <a:rect l="0" t="0" r="r" b="b"/>
              <a:pathLst>
                <a:path w="372" h="446">
                  <a:moveTo>
                    <a:pt x="372" y="232"/>
                  </a:moveTo>
                  <a:cubicBezTo>
                    <a:pt x="372" y="279"/>
                    <a:pt x="372" y="279"/>
                    <a:pt x="372" y="279"/>
                  </a:cubicBezTo>
                  <a:cubicBezTo>
                    <a:pt x="371" y="277"/>
                    <a:pt x="369" y="275"/>
                    <a:pt x="367" y="273"/>
                  </a:cubicBezTo>
                  <a:cubicBezTo>
                    <a:pt x="359" y="265"/>
                    <a:pt x="349" y="261"/>
                    <a:pt x="338" y="261"/>
                  </a:cubicBezTo>
                  <a:cubicBezTo>
                    <a:pt x="327" y="261"/>
                    <a:pt x="317" y="265"/>
                    <a:pt x="309" y="273"/>
                  </a:cubicBezTo>
                  <a:cubicBezTo>
                    <a:pt x="302" y="281"/>
                    <a:pt x="298" y="291"/>
                    <a:pt x="298" y="302"/>
                  </a:cubicBezTo>
                  <a:cubicBezTo>
                    <a:pt x="298" y="313"/>
                    <a:pt x="302" y="323"/>
                    <a:pt x="309" y="330"/>
                  </a:cubicBezTo>
                  <a:cubicBezTo>
                    <a:pt x="317" y="338"/>
                    <a:pt x="327" y="342"/>
                    <a:pt x="338" y="342"/>
                  </a:cubicBezTo>
                  <a:cubicBezTo>
                    <a:pt x="349" y="342"/>
                    <a:pt x="359" y="338"/>
                    <a:pt x="367" y="330"/>
                  </a:cubicBezTo>
                  <a:cubicBezTo>
                    <a:pt x="369" y="328"/>
                    <a:pt x="371" y="326"/>
                    <a:pt x="372" y="324"/>
                  </a:cubicBezTo>
                  <a:cubicBezTo>
                    <a:pt x="372" y="387"/>
                    <a:pt x="372" y="387"/>
                    <a:pt x="372" y="387"/>
                  </a:cubicBezTo>
                  <a:cubicBezTo>
                    <a:pt x="361" y="387"/>
                    <a:pt x="351" y="386"/>
                    <a:pt x="340" y="385"/>
                  </a:cubicBezTo>
                  <a:cubicBezTo>
                    <a:pt x="302" y="446"/>
                    <a:pt x="302" y="446"/>
                    <a:pt x="302" y="446"/>
                  </a:cubicBezTo>
                  <a:cubicBezTo>
                    <a:pt x="281" y="443"/>
                    <a:pt x="261" y="437"/>
                    <a:pt x="242" y="430"/>
                  </a:cubicBezTo>
                  <a:cubicBezTo>
                    <a:pt x="247" y="361"/>
                    <a:pt x="247" y="361"/>
                    <a:pt x="247" y="361"/>
                  </a:cubicBezTo>
                  <a:cubicBezTo>
                    <a:pt x="225" y="351"/>
                    <a:pt x="204" y="338"/>
                    <a:pt x="184" y="323"/>
                  </a:cubicBezTo>
                  <a:cubicBezTo>
                    <a:pt x="129" y="363"/>
                    <a:pt x="129" y="363"/>
                    <a:pt x="129" y="363"/>
                  </a:cubicBezTo>
                  <a:cubicBezTo>
                    <a:pt x="121" y="356"/>
                    <a:pt x="113" y="349"/>
                    <a:pt x="106" y="342"/>
                  </a:cubicBezTo>
                  <a:cubicBezTo>
                    <a:pt x="97" y="333"/>
                    <a:pt x="89" y="325"/>
                    <a:pt x="82" y="316"/>
                  </a:cubicBezTo>
                  <a:cubicBezTo>
                    <a:pt x="118" y="254"/>
                    <a:pt x="118" y="254"/>
                    <a:pt x="118" y="254"/>
                  </a:cubicBezTo>
                  <a:cubicBezTo>
                    <a:pt x="105" y="237"/>
                    <a:pt x="95" y="219"/>
                    <a:pt x="86" y="199"/>
                  </a:cubicBezTo>
                  <a:cubicBezTo>
                    <a:pt x="15" y="199"/>
                    <a:pt x="15" y="199"/>
                    <a:pt x="15" y="199"/>
                  </a:cubicBezTo>
                  <a:cubicBezTo>
                    <a:pt x="8" y="180"/>
                    <a:pt x="4" y="161"/>
                    <a:pt x="0" y="141"/>
                  </a:cubicBezTo>
                  <a:cubicBezTo>
                    <a:pt x="62" y="104"/>
                    <a:pt x="62" y="104"/>
                    <a:pt x="62" y="104"/>
                  </a:cubicBezTo>
                  <a:cubicBezTo>
                    <a:pt x="62" y="98"/>
                    <a:pt x="61" y="91"/>
                    <a:pt x="61" y="84"/>
                  </a:cubicBezTo>
                  <a:cubicBezTo>
                    <a:pt x="61" y="82"/>
                    <a:pt x="61" y="79"/>
                    <a:pt x="61" y="76"/>
                  </a:cubicBezTo>
                  <a:cubicBezTo>
                    <a:pt x="118" y="76"/>
                    <a:pt x="118" y="76"/>
                    <a:pt x="118" y="76"/>
                  </a:cubicBezTo>
                  <a:cubicBezTo>
                    <a:pt x="115" y="74"/>
                    <a:pt x="112" y="72"/>
                    <a:pt x="109" y="69"/>
                  </a:cubicBezTo>
                  <a:cubicBezTo>
                    <a:pt x="101" y="61"/>
                    <a:pt x="97" y="52"/>
                    <a:pt x="97" y="41"/>
                  </a:cubicBezTo>
                  <a:cubicBezTo>
                    <a:pt x="97" y="29"/>
                    <a:pt x="101" y="20"/>
                    <a:pt x="109" y="12"/>
                  </a:cubicBezTo>
                  <a:cubicBezTo>
                    <a:pt x="117" y="4"/>
                    <a:pt x="127" y="0"/>
                    <a:pt x="138" y="0"/>
                  </a:cubicBezTo>
                  <a:cubicBezTo>
                    <a:pt x="149" y="0"/>
                    <a:pt x="159" y="4"/>
                    <a:pt x="167" y="12"/>
                  </a:cubicBezTo>
                  <a:cubicBezTo>
                    <a:pt x="175" y="20"/>
                    <a:pt x="179" y="29"/>
                    <a:pt x="179" y="41"/>
                  </a:cubicBezTo>
                  <a:cubicBezTo>
                    <a:pt x="179" y="52"/>
                    <a:pt x="175" y="61"/>
                    <a:pt x="167" y="69"/>
                  </a:cubicBezTo>
                  <a:cubicBezTo>
                    <a:pt x="164" y="72"/>
                    <a:pt x="161" y="74"/>
                    <a:pt x="158" y="76"/>
                  </a:cubicBezTo>
                  <a:cubicBezTo>
                    <a:pt x="214" y="76"/>
                    <a:pt x="214" y="76"/>
                    <a:pt x="214" y="76"/>
                  </a:cubicBezTo>
                  <a:cubicBezTo>
                    <a:pt x="214" y="119"/>
                    <a:pt x="229" y="156"/>
                    <a:pt x="260" y="186"/>
                  </a:cubicBezTo>
                  <a:cubicBezTo>
                    <a:pt x="291" y="217"/>
                    <a:pt x="328" y="232"/>
                    <a:pt x="372" y="232"/>
                  </a:cubicBezTo>
                  <a:cubicBezTo>
                    <a:pt x="372" y="232"/>
                    <a:pt x="372" y="232"/>
                    <a:pt x="372" y="232"/>
                  </a:cubicBezTo>
                  <a:close/>
                </a:path>
              </a:pathLst>
            </a:custGeom>
            <a:solidFill>
              <a:schemeClr val="accent1"/>
            </a:solidFill>
            <a:ln w="19050">
              <a:solidFill>
                <a:schemeClr val="bg1"/>
              </a:solidFill>
              <a:round/>
              <a:headEnd/>
              <a:tailEnd/>
            </a:ln>
          </p:spPr>
          <p:txBody>
            <a:bodyPr anchor="ctr"/>
            <a:lstStyle/>
            <a:p>
              <a:pPr algn="ctr"/>
              <a:endParaRPr/>
            </a:p>
          </p:txBody>
        </p:sp>
        <p:sp>
          <p:nvSpPr>
            <p:cNvPr id="46" name="Freeform: Shape 19">
              <a:extLst>
                <a:ext uri="{FF2B5EF4-FFF2-40B4-BE49-F238E27FC236}">
                  <a16:creationId xmlns:a16="http://schemas.microsoft.com/office/drawing/2014/main" id="{19C6539A-5503-4D91-8270-D0E857ED7C82}"/>
                </a:ext>
              </a:extLst>
            </p:cNvPr>
            <p:cNvSpPr>
              <a:spLocks/>
            </p:cNvSpPr>
            <p:nvPr/>
          </p:nvSpPr>
          <p:spPr bwMode="auto">
            <a:xfrm>
              <a:off x="4790242" y="2507289"/>
              <a:ext cx="436849" cy="534327"/>
            </a:xfrm>
            <a:custGeom>
              <a:avLst/>
              <a:gdLst/>
              <a:ahLst/>
              <a:cxnLst>
                <a:cxn ang="0">
                  <a:pos x="53" y="58"/>
                </a:cxn>
                <a:cxn ang="0">
                  <a:pos x="36" y="58"/>
                </a:cxn>
                <a:cxn ang="0">
                  <a:pos x="36" y="65"/>
                </a:cxn>
                <a:cxn ang="0">
                  <a:pos x="34" y="68"/>
                </a:cxn>
                <a:cxn ang="0">
                  <a:pos x="22" y="68"/>
                </a:cxn>
                <a:cxn ang="0">
                  <a:pos x="20" y="65"/>
                </a:cxn>
                <a:cxn ang="0">
                  <a:pos x="20" y="58"/>
                </a:cxn>
                <a:cxn ang="0">
                  <a:pos x="2" y="58"/>
                </a:cxn>
                <a:cxn ang="0">
                  <a:pos x="0" y="56"/>
                </a:cxn>
                <a:cxn ang="0">
                  <a:pos x="1" y="54"/>
                </a:cxn>
                <a:cxn ang="0">
                  <a:pos x="16" y="39"/>
                </a:cxn>
                <a:cxn ang="0">
                  <a:pos x="7" y="39"/>
                </a:cxn>
                <a:cxn ang="0">
                  <a:pos x="5" y="36"/>
                </a:cxn>
                <a:cxn ang="0">
                  <a:pos x="6" y="34"/>
                </a:cxn>
                <a:cxn ang="0">
                  <a:pos x="21" y="19"/>
                </a:cxn>
                <a:cxn ang="0">
                  <a:pos x="13" y="19"/>
                </a:cxn>
                <a:cxn ang="0">
                  <a:pos x="11" y="17"/>
                </a:cxn>
                <a:cxn ang="0">
                  <a:pos x="12" y="15"/>
                </a:cxn>
                <a:cxn ang="0">
                  <a:pos x="26" y="0"/>
                </a:cxn>
                <a:cxn ang="0">
                  <a:pos x="28" y="0"/>
                </a:cxn>
                <a:cxn ang="0">
                  <a:pos x="30" y="0"/>
                </a:cxn>
                <a:cxn ang="0">
                  <a:pos x="44" y="15"/>
                </a:cxn>
                <a:cxn ang="0">
                  <a:pos x="45" y="17"/>
                </a:cxn>
                <a:cxn ang="0">
                  <a:pos x="42" y="19"/>
                </a:cxn>
                <a:cxn ang="0">
                  <a:pos x="35" y="19"/>
                </a:cxn>
                <a:cxn ang="0">
                  <a:pos x="50" y="34"/>
                </a:cxn>
                <a:cxn ang="0">
                  <a:pos x="51" y="36"/>
                </a:cxn>
                <a:cxn ang="0">
                  <a:pos x="49" y="39"/>
                </a:cxn>
                <a:cxn ang="0">
                  <a:pos x="40" y="39"/>
                </a:cxn>
                <a:cxn ang="0">
                  <a:pos x="55" y="54"/>
                </a:cxn>
                <a:cxn ang="0">
                  <a:pos x="56" y="56"/>
                </a:cxn>
                <a:cxn ang="0">
                  <a:pos x="53" y="58"/>
                </a:cxn>
              </a:cxnLst>
              <a:rect l="0" t="0" r="r" b="b"/>
              <a:pathLst>
                <a:path w="56" h="68">
                  <a:moveTo>
                    <a:pt x="53" y="58"/>
                  </a:moveTo>
                  <a:cubicBezTo>
                    <a:pt x="36" y="58"/>
                    <a:pt x="36" y="58"/>
                    <a:pt x="36" y="58"/>
                  </a:cubicBezTo>
                  <a:cubicBezTo>
                    <a:pt x="36" y="60"/>
                    <a:pt x="36" y="63"/>
                    <a:pt x="36" y="65"/>
                  </a:cubicBezTo>
                  <a:cubicBezTo>
                    <a:pt x="36" y="67"/>
                    <a:pt x="35" y="68"/>
                    <a:pt x="34" y="68"/>
                  </a:cubicBezTo>
                  <a:cubicBezTo>
                    <a:pt x="22" y="68"/>
                    <a:pt x="22" y="68"/>
                    <a:pt x="22" y="68"/>
                  </a:cubicBezTo>
                  <a:cubicBezTo>
                    <a:pt x="21" y="68"/>
                    <a:pt x="20" y="67"/>
                    <a:pt x="20" y="65"/>
                  </a:cubicBezTo>
                  <a:cubicBezTo>
                    <a:pt x="20" y="63"/>
                    <a:pt x="20" y="60"/>
                    <a:pt x="20" y="58"/>
                  </a:cubicBezTo>
                  <a:cubicBezTo>
                    <a:pt x="2" y="58"/>
                    <a:pt x="2" y="58"/>
                    <a:pt x="2" y="58"/>
                  </a:cubicBezTo>
                  <a:cubicBezTo>
                    <a:pt x="1" y="58"/>
                    <a:pt x="0" y="57"/>
                    <a:pt x="0" y="56"/>
                  </a:cubicBezTo>
                  <a:cubicBezTo>
                    <a:pt x="0" y="55"/>
                    <a:pt x="0" y="54"/>
                    <a:pt x="1" y="54"/>
                  </a:cubicBezTo>
                  <a:cubicBezTo>
                    <a:pt x="16" y="39"/>
                    <a:pt x="16" y="39"/>
                    <a:pt x="16" y="39"/>
                  </a:cubicBezTo>
                  <a:cubicBezTo>
                    <a:pt x="7" y="39"/>
                    <a:pt x="7" y="39"/>
                    <a:pt x="7" y="39"/>
                  </a:cubicBezTo>
                  <a:cubicBezTo>
                    <a:pt x="6" y="39"/>
                    <a:pt x="5" y="37"/>
                    <a:pt x="5" y="36"/>
                  </a:cubicBezTo>
                  <a:cubicBezTo>
                    <a:pt x="5" y="35"/>
                    <a:pt x="5" y="35"/>
                    <a:pt x="6" y="34"/>
                  </a:cubicBezTo>
                  <a:cubicBezTo>
                    <a:pt x="21" y="19"/>
                    <a:pt x="21" y="19"/>
                    <a:pt x="21" y="19"/>
                  </a:cubicBezTo>
                  <a:cubicBezTo>
                    <a:pt x="13" y="19"/>
                    <a:pt x="13" y="19"/>
                    <a:pt x="13" y="19"/>
                  </a:cubicBezTo>
                  <a:cubicBezTo>
                    <a:pt x="12" y="19"/>
                    <a:pt x="11" y="18"/>
                    <a:pt x="11" y="17"/>
                  </a:cubicBezTo>
                  <a:cubicBezTo>
                    <a:pt x="11" y="16"/>
                    <a:pt x="11" y="15"/>
                    <a:pt x="12" y="15"/>
                  </a:cubicBezTo>
                  <a:cubicBezTo>
                    <a:pt x="26" y="0"/>
                    <a:pt x="26" y="0"/>
                    <a:pt x="26" y="0"/>
                  </a:cubicBezTo>
                  <a:cubicBezTo>
                    <a:pt x="27" y="0"/>
                    <a:pt x="27" y="0"/>
                    <a:pt x="28" y="0"/>
                  </a:cubicBezTo>
                  <a:cubicBezTo>
                    <a:pt x="29" y="0"/>
                    <a:pt x="29" y="0"/>
                    <a:pt x="30" y="0"/>
                  </a:cubicBezTo>
                  <a:cubicBezTo>
                    <a:pt x="44" y="15"/>
                    <a:pt x="44" y="15"/>
                    <a:pt x="44" y="15"/>
                  </a:cubicBezTo>
                  <a:cubicBezTo>
                    <a:pt x="45" y="15"/>
                    <a:pt x="45" y="16"/>
                    <a:pt x="45" y="17"/>
                  </a:cubicBezTo>
                  <a:cubicBezTo>
                    <a:pt x="45" y="18"/>
                    <a:pt x="44" y="19"/>
                    <a:pt x="42" y="19"/>
                  </a:cubicBezTo>
                  <a:cubicBezTo>
                    <a:pt x="35" y="19"/>
                    <a:pt x="35" y="19"/>
                    <a:pt x="35" y="19"/>
                  </a:cubicBezTo>
                  <a:cubicBezTo>
                    <a:pt x="50" y="34"/>
                    <a:pt x="50" y="34"/>
                    <a:pt x="50" y="34"/>
                  </a:cubicBezTo>
                  <a:cubicBezTo>
                    <a:pt x="51" y="35"/>
                    <a:pt x="51" y="35"/>
                    <a:pt x="51" y="36"/>
                  </a:cubicBezTo>
                  <a:cubicBezTo>
                    <a:pt x="51" y="37"/>
                    <a:pt x="50" y="39"/>
                    <a:pt x="49" y="39"/>
                  </a:cubicBezTo>
                  <a:cubicBezTo>
                    <a:pt x="40" y="39"/>
                    <a:pt x="40" y="39"/>
                    <a:pt x="40" y="39"/>
                  </a:cubicBezTo>
                  <a:cubicBezTo>
                    <a:pt x="55" y="54"/>
                    <a:pt x="55" y="54"/>
                    <a:pt x="55" y="54"/>
                  </a:cubicBezTo>
                  <a:cubicBezTo>
                    <a:pt x="56" y="54"/>
                    <a:pt x="56" y="55"/>
                    <a:pt x="56" y="56"/>
                  </a:cubicBezTo>
                  <a:cubicBezTo>
                    <a:pt x="56" y="57"/>
                    <a:pt x="55" y="58"/>
                    <a:pt x="53" y="58"/>
                  </a:cubicBezTo>
                  <a:close/>
                </a:path>
              </a:pathLst>
            </a:custGeom>
            <a:solidFill>
              <a:schemeClr val="bg1"/>
            </a:solidFill>
            <a:ln w="9525">
              <a:noFill/>
              <a:round/>
              <a:headEnd/>
              <a:tailEnd/>
            </a:ln>
          </p:spPr>
          <p:txBody>
            <a:bodyPr anchor="ctr"/>
            <a:lstStyle/>
            <a:p>
              <a:pPr algn="ctr"/>
              <a:endParaRPr/>
            </a:p>
          </p:txBody>
        </p:sp>
        <p:sp>
          <p:nvSpPr>
            <p:cNvPr id="47" name="Freeform: Shape 20">
              <a:extLst>
                <a:ext uri="{FF2B5EF4-FFF2-40B4-BE49-F238E27FC236}">
                  <a16:creationId xmlns:a16="http://schemas.microsoft.com/office/drawing/2014/main" id="{FF90CF9D-A187-43F1-AEF9-5188067EE695}"/>
                </a:ext>
              </a:extLst>
            </p:cNvPr>
            <p:cNvSpPr>
              <a:spLocks/>
            </p:cNvSpPr>
            <p:nvPr/>
          </p:nvSpPr>
          <p:spPr bwMode="auto">
            <a:xfrm>
              <a:off x="4636623" y="4330212"/>
              <a:ext cx="597413" cy="558165"/>
            </a:xfrm>
            <a:custGeom>
              <a:avLst/>
              <a:gdLst/>
              <a:ahLst/>
              <a:cxnLst>
                <a:cxn ang="0">
                  <a:pos x="70" y="24"/>
                </a:cxn>
                <a:cxn ang="0">
                  <a:pos x="29" y="50"/>
                </a:cxn>
                <a:cxn ang="0">
                  <a:pos x="0" y="26"/>
                </a:cxn>
                <a:cxn ang="0">
                  <a:pos x="42" y="0"/>
                </a:cxn>
                <a:cxn ang="0">
                  <a:pos x="70" y="24"/>
                </a:cxn>
                <a:cxn ang="0">
                  <a:pos x="70" y="74"/>
                </a:cxn>
                <a:cxn ang="0">
                  <a:pos x="42" y="98"/>
                </a:cxn>
                <a:cxn ang="0">
                  <a:pos x="0" y="72"/>
                </a:cxn>
                <a:cxn ang="0">
                  <a:pos x="29" y="50"/>
                </a:cxn>
                <a:cxn ang="0">
                  <a:pos x="70" y="74"/>
                </a:cxn>
                <a:cxn ang="0">
                  <a:pos x="109" y="104"/>
                </a:cxn>
                <a:cxn ang="0">
                  <a:pos x="70" y="128"/>
                </a:cxn>
                <a:cxn ang="0">
                  <a:pos x="70" y="128"/>
                </a:cxn>
                <a:cxn ang="0">
                  <a:pos x="70" y="128"/>
                </a:cxn>
                <a:cxn ang="0">
                  <a:pos x="70" y="128"/>
                </a:cxn>
                <a:cxn ang="0">
                  <a:pos x="70" y="128"/>
                </a:cxn>
                <a:cxn ang="0">
                  <a:pos x="29" y="104"/>
                </a:cxn>
                <a:cxn ang="0">
                  <a:pos x="29" y="95"/>
                </a:cxn>
                <a:cxn ang="0">
                  <a:pos x="42" y="102"/>
                </a:cxn>
                <a:cxn ang="0">
                  <a:pos x="70" y="78"/>
                </a:cxn>
                <a:cxn ang="0">
                  <a:pos x="70" y="78"/>
                </a:cxn>
                <a:cxn ang="0">
                  <a:pos x="70" y="78"/>
                </a:cxn>
                <a:cxn ang="0">
                  <a:pos x="70" y="78"/>
                </a:cxn>
                <a:cxn ang="0">
                  <a:pos x="70" y="78"/>
                </a:cxn>
                <a:cxn ang="0">
                  <a:pos x="98" y="102"/>
                </a:cxn>
                <a:cxn ang="0">
                  <a:pos x="109" y="95"/>
                </a:cxn>
                <a:cxn ang="0">
                  <a:pos x="109" y="104"/>
                </a:cxn>
                <a:cxn ang="0">
                  <a:pos x="137" y="26"/>
                </a:cxn>
                <a:cxn ang="0">
                  <a:pos x="111" y="50"/>
                </a:cxn>
                <a:cxn ang="0">
                  <a:pos x="70" y="24"/>
                </a:cxn>
                <a:cxn ang="0">
                  <a:pos x="98" y="0"/>
                </a:cxn>
                <a:cxn ang="0">
                  <a:pos x="137" y="26"/>
                </a:cxn>
                <a:cxn ang="0">
                  <a:pos x="137" y="72"/>
                </a:cxn>
                <a:cxn ang="0">
                  <a:pos x="98" y="98"/>
                </a:cxn>
                <a:cxn ang="0">
                  <a:pos x="70" y="74"/>
                </a:cxn>
                <a:cxn ang="0">
                  <a:pos x="111" y="50"/>
                </a:cxn>
                <a:cxn ang="0">
                  <a:pos x="137" y="72"/>
                </a:cxn>
              </a:cxnLst>
              <a:rect l="0" t="0" r="r" b="b"/>
              <a:pathLst>
                <a:path w="137" h="128">
                  <a:moveTo>
                    <a:pt x="70" y="24"/>
                  </a:moveTo>
                  <a:lnTo>
                    <a:pt x="29" y="50"/>
                  </a:lnTo>
                  <a:lnTo>
                    <a:pt x="0" y="26"/>
                  </a:lnTo>
                  <a:lnTo>
                    <a:pt x="42" y="0"/>
                  </a:lnTo>
                  <a:lnTo>
                    <a:pt x="70" y="24"/>
                  </a:lnTo>
                  <a:close/>
                  <a:moveTo>
                    <a:pt x="70" y="74"/>
                  </a:moveTo>
                  <a:lnTo>
                    <a:pt x="42" y="98"/>
                  </a:lnTo>
                  <a:lnTo>
                    <a:pt x="0" y="72"/>
                  </a:lnTo>
                  <a:lnTo>
                    <a:pt x="29" y="50"/>
                  </a:lnTo>
                  <a:lnTo>
                    <a:pt x="70" y="74"/>
                  </a:lnTo>
                  <a:close/>
                  <a:moveTo>
                    <a:pt x="109" y="104"/>
                  </a:moveTo>
                  <a:lnTo>
                    <a:pt x="70" y="128"/>
                  </a:lnTo>
                  <a:lnTo>
                    <a:pt x="70" y="128"/>
                  </a:lnTo>
                  <a:lnTo>
                    <a:pt x="70" y="128"/>
                  </a:lnTo>
                  <a:lnTo>
                    <a:pt x="70" y="128"/>
                  </a:lnTo>
                  <a:lnTo>
                    <a:pt x="70" y="128"/>
                  </a:lnTo>
                  <a:lnTo>
                    <a:pt x="29" y="104"/>
                  </a:lnTo>
                  <a:lnTo>
                    <a:pt x="29" y="95"/>
                  </a:lnTo>
                  <a:lnTo>
                    <a:pt x="42" y="102"/>
                  </a:lnTo>
                  <a:lnTo>
                    <a:pt x="70" y="78"/>
                  </a:lnTo>
                  <a:lnTo>
                    <a:pt x="70" y="78"/>
                  </a:lnTo>
                  <a:lnTo>
                    <a:pt x="70" y="78"/>
                  </a:lnTo>
                  <a:lnTo>
                    <a:pt x="70" y="78"/>
                  </a:lnTo>
                  <a:lnTo>
                    <a:pt x="70" y="78"/>
                  </a:lnTo>
                  <a:lnTo>
                    <a:pt x="98" y="102"/>
                  </a:lnTo>
                  <a:lnTo>
                    <a:pt x="109" y="95"/>
                  </a:lnTo>
                  <a:lnTo>
                    <a:pt x="109" y="104"/>
                  </a:lnTo>
                  <a:close/>
                  <a:moveTo>
                    <a:pt x="137" y="26"/>
                  </a:moveTo>
                  <a:lnTo>
                    <a:pt x="111" y="50"/>
                  </a:lnTo>
                  <a:lnTo>
                    <a:pt x="70" y="24"/>
                  </a:lnTo>
                  <a:lnTo>
                    <a:pt x="98" y="0"/>
                  </a:lnTo>
                  <a:lnTo>
                    <a:pt x="137" y="26"/>
                  </a:lnTo>
                  <a:close/>
                  <a:moveTo>
                    <a:pt x="137" y="72"/>
                  </a:moveTo>
                  <a:lnTo>
                    <a:pt x="98" y="98"/>
                  </a:lnTo>
                  <a:lnTo>
                    <a:pt x="70" y="74"/>
                  </a:lnTo>
                  <a:lnTo>
                    <a:pt x="111" y="50"/>
                  </a:lnTo>
                  <a:lnTo>
                    <a:pt x="137" y="72"/>
                  </a:lnTo>
                  <a:close/>
                </a:path>
              </a:pathLst>
            </a:custGeom>
            <a:solidFill>
              <a:schemeClr val="bg1"/>
            </a:solidFill>
            <a:ln w="9525">
              <a:noFill/>
              <a:round/>
              <a:headEnd/>
              <a:tailEnd/>
            </a:ln>
          </p:spPr>
          <p:txBody>
            <a:bodyPr anchor="ctr"/>
            <a:lstStyle/>
            <a:p>
              <a:pPr algn="ctr"/>
              <a:endParaRPr/>
            </a:p>
          </p:txBody>
        </p:sp>
        <p:sp>
          <p:nvSpPr>
            <p:cNvPr id="48" name="Freeform: Shape 21">
              <a:extLst>
                <a:ext uri="{FF2B5EF4-FFF2-40B4-BE49-F238E27FC236}">
                  <a16:creationId xmlns:a16="http://schemas.microsoft.com/office/drawing/2014/main" id="{7915FC4B-4CDD-4B1A-969A-85BEADB9BDB7}"/>
                </a:ext>
              </a:extLst>
            </p:cNvPr>
            <p:cNvSpPr>
              <a:spLocks/>
            </p:cNvSpPr>
            <p:nvPr/>
          </p:nvSpPr>
          <p:spPr bwMode="auto">
            <a:xfrm>
              <a:off x="6879455" y="2584097"/>
              <a:ext cx="522304" cy="518160"/>
            </a:xfrm>
            <a:custGeom>
              <a:avLst/>
              <a:gdLst/>
              <a:ahLst/>
              <a:cxnLst>
                <a:cxn ang="0">
                  <a:pos x="58" y="50"/>
                </a:cxn>
                <a:cxn ang="0">
                  <a:pos x="51" y="58"/>
                </a:cxn>
                <a:cxn ang="0">
                  <a:pos x="7" y="58"/>
                </a:cxn>
                <a:cxn ang="0">
                  <a:pos x="0" y="50"/>
                </a:cxn>
                <a:cxn ang="0">
                  <a:pos x="0" y="7"/>
                </a:cxn>
                <a:cxn ang="0">
                  <a:pos x="7" y="0"/>
                </a:cxn>
                <a:cxn ang="0">
                  <a:pos x="51" y="0"/>
                </a:cxn>
                <a:cxn ang="0">
                  <a:pos x="58" y="7"/>
                </a:cxn>
                <a:cxn ang="0">
                  <a:pos x="58" y="50"/>
                </a:cxn>
                <a:cxn ang="0">
                  <a:pos x="51" y="24"/>
                </a:cxn>
                <a:cxn ang="0">
                  <a:pos x="46" y="24"/>
                </a:cxn>
                <a:cxn ang="0">
                  <a:pos x="47" y="29"/>
                </a:cxn>
                <a:cxn ang="0">
                  <a:pos x="29" y="47"/>
                </a:cxn>
                <a:cxn ang="0">
                  <a:pos x="11" y="29"/>
                </a:cxn>
                <a:cxn ang="0">
                  <a:pos x="12" y="24"/>
                </a:cxn>
                <a:cxn ang="0">
                  <a:pos x="6" y="24"/>
                </a:cxn>
                <a:cxn ang="0">
                  <a:pos x="6" y="49"/>
                </a:cxn>
                <a:cxn ang="0">
                  <a:pos x="9" y="51"/>
                </a:cxn>
                <a:cxn ang="0">
                  <a:pos x="49" y="51"/>
                </a:cxn>
                <a:cxn ang="0">
                  <a:pos x="51" y="49"/>
                </a:cxn>
                <a:cxn ang="0">
                  <a:pos x="51" y="24"/>
                </a:cxn>
                <a:cxn ang="0">
                  <a:pos x="29" y="17"/>
                </a:cxn>
                <a:cxn ang="0">
                  <a:pos x="17" y="29"/>
                </a:cxn>
                <a:cxn ang="0">
                  <a:pos x="29" y="40"/>
                </a:cxn>
                <a:cxn ang="0">
                  <a:pos x="41" y="29"/>
                </a:cxn>
                <a:cxn ang="0">
                  <a:pos x="29" y="17"/>
                </a:cxn>
                <a:cxn ang="0">
                  <a:pos x="51" y="9"/>
                </a:cxn>
                <a:cxn ang="0">
                  <a:pos x="49" y="6"/>
                </a:cxn>
                <a:cxn ang="0">
                  <a:pos x="42" y="6"/>
                </a:cxn>
                <a:cxn ang="0">
                  <a:pos x="40" y="9"/>
                </a:cxn>
                <a:cxn ang="0">
                  <a:pos x="40" y="15"/>
                </a:cxn>
                <a:cxn ang="0">
                  <a:pos x="42" y="18"/>
                </a:cxn>
                <a:cxn ang="0">
                  <a:pos x="49" y="18"/>
                </a:cxn>
                <a:cxn ang="0">
                  <a:pos x="51" y="15"/>
                </a:cxn>
                <a:cxn ang="0">
                  <a:pos x="51" y="9"/>
                </a:cxn>
              </a:cxnLst>
              <a:rect l="0" t="0" r="r" b="b"/>
              <a:pathLst>
                <a:path w="58" h="58">
                  <a:moveTo>
                    <a:pt x="58" y="50"/>
                  </a:moveTo>
                  <a:cubicBezTo>
                    <a:pt x="58" y="54"/>
                    <a:pt x="55" y="58"/>
                    <a:pt x="51" y="58"/>
                  </a:cubicBezTo>
                  <a:cubicBezTo>
                    <a:pt x="7" y="58"/>
                    <a:pt x="7" y="58"/>
                    <a:pt x="7" y="58"/>
                  </a:cubicBezTo>
                  <a:cubicBezTo>
                    <a:pt x="3" y="58"/>
                    <a:pt x="0" y="54"/>
                    <a:pt x="0" y="50"/>
                  </a:cubicBezTo>
                  <a:cubicBezTo>
                    <a:pt x="0" y="7"/>
                    <a:pt x="0" y="7"/>
                    <a:pt x="0" y="7"/>
                  </a:cubicBezTo>
                  <a:cubicBezTo>
                    <a:pt x="0" y="3"/>
                    <a:pt x="3" y="0"/>
                    <a:pt x="7" y="0"/>
                  </a:cubicBezTo>
                  <a:cubicBezTo>
                    <a:pt x="51" y="0"/>
                    <a:pt x="51" y="0"/>
                    <a:pt x="51" y="0"/>
                  </a:cubicBezTo>
                  <a:cubicBezTo>
                    <a:pt x="55" y="0"/>
                    <a:pt x="58" y="3"/>
                    <a:pt x="58" y="7"/>
                  </a:cubicBezTo>
                  <a:lnTo>
                    <a:pt x="58" y="50"/>
                  </a:lnTo>
                  <a:close/>
                  <a:moveTo>
                    <a:pt x="51" y="24"/>
                  </a:moveTo>
                  <a:cubicBezTo>
                    <a:pt x="46" y="24"/>
                    <a:pt x="46" y="24"/>
                    <a:pt x="46" y="24"/>
                  </a:cubicBezTo>
                  <a:cubicBezTo>
                    <a:pt x="47" y="26"/>
                    <a:pt x="47" y="27"/>
                    <a:pt x="47" y="29"/>
                  </a:cubicBezTo>
                  <a:cubicBezTo>
                    <a:pt x="47" y="39"/>
                    <a:pt x="39" y="47"/>
                    <a:pt x="29" y="47"/>
                  </a:cubicBezTo>
                  <a:cubicBezTo>
                    <a:pt x="19" y="47"/>
                    <a:pt x="11" y="39"/>
                    <a:pt x="11" y="29"/>
                  </a:cubicBezTo>
                  <a:cubicBezTo>
                    <a:pt x="11" y="27"/>
                    <a:pt x="11" y="26"/>
                    <a:pt x="12" y="24"/>
                  </a:cubicBezTo>
                  <a:cubicBezTo>
                    <a:pt x="6" y="24"/>
                    <a:pt x="6" y="24"/>
                    <a:pt x="6" y="24"/>
                  </a:cubicBezTo>
                  <a:cubicBezTo>
                    <a:pt x="6" y="49"/>
                    <a:pt x="6" y="49"/>
                    <a:pt x="6" y="49"/>
                  </a:cubicBezTo>
                  <a:cubicBezTo>
                    <a:pt x="6" y="50"/>
                    <a:pt x="7" y="51"/>
                    <a:pt x="9" y="51"/>
                  </a:cubicBezTo>
                  <a:cubicBezTo>
                    <a:pt x="49" y="51"/>
                    <a:pt x="49" y="51"/>
                    <a:pt x="49" y="51"/>
                  </a:cubicBezTo>
                  <a:cubicBezTo>
                    <a:pt x="50" y="51"/>
                    <a:pt x="51" y="50"/>
                    <a:pt x="51" y="49"/>
                  </a:cubicBezTo>
                  <a:lnTo>
                    <a:pt x="51" y="24"/>
                  </a:lnTo>
                  <a:close/>
                  <a:moveTo>
                    <a:pt x="29" y="17"/>
                  </a:moveTo>
                  <a:cubicBezTo>
                    <a:pt x="23" y="17"/>
                    <a:pt x="17" y="22"/>
                    <a:pt x="17" y="29"/>
                  </a:cubicBezTo>
                  <a:cubicBezTo>
                    <a:pt x="17" y="35"/>
                    <a:pt x="23" y="40"/>
                    <a:pt x="29" y="40"/>
                  </a:cubicBezTo>
                  <a:cubicBezTo>
                    <a:pt x="35" y="40"/>
                    <a:pt x="41" y="35"/>
                    <a:pt x="41" y="29"/>
                  </a:cubicBezTo>
                  <a:cubicBezTo>
                    <a:pt x="41" y="22"/>
                    <a:pt x="35" y="17"/>
                    <a:pt x="29" y="17"/>
                  </a:cubicBezTo>
                  <a:close/>
                  <a:moveTo>
                    <a:pt x="51" y="9"/>
                  </a:moveTo>
                  <a:cubicBezTo>
                    <a:pt x="51" y="7"/>
                    <a:pt x="50" y="6"/>
                    <a:pt x="49" y="6"/>
                  </a:cubicBezTo>
                  <a:cubicBezTo>
                    <a:pt x="42" y="6"/>
                    <a:pt x="42" y="6"/>
                    <a:pt x="42" y="6"/>
                  </a:cubicBezTo>
                  <a:cubicBezTo>
                    <a:pt x="41" y="6"/>
                    <a:pt x="40" y="7"/>
                    <a:pt x="40" y="9"/>
                  </a:cubicBezTo>
                  <a:cubicBezTo>
                    <a:pt x="40" y="15"/>
                    <a:pt x="40" y="15"/>
                    <a:pt x="40" y="15"/>
                  </a:cubicBezTo>
                  <a:cubicBezTo>
                    <a:pt x="40" y="16"/>
                    <a:pt x="41" y="18"/>
                    <a:pt x="42" y="18"/>
                  </a:cubicBezTo>
                  <a:cubicBezTo>
                    <a:pt x="49" y="18"/>
                    <a:pt x="49" y="18"/>
                    <a:pt x="49" y="18"/>
                  </a:cubicBezTo>
                  <a:cubicBezTo>
                    <a:pt x="50" y="18"/>
                    <a:pt x="51" y="16"/>
                    <a:pt x="51" y="15"/>
                  </a:cubicBezTo>
                  <a:lnTo>
                    <a:pt x="51" y="9"/>
                  </a:lnTo>
                  <a:close/>
                </a:path>
              </a:pathLst>
            </a:custGeom>
            <a:solidFill>
              <a:schemeClr val="bg1"/>
            </a:solidFill>
            <a:ln w="9525">
              <a:noFill/>
              <a:round/>
              <a:headEnd/>
              <a:tailEnd/>
            </a:ln>
          </p:spPr>
          <p:txBody>
            <a:bodyPr anchor="ctr"/>
            <a:lstStyle/>
            <a:p>
              <a:pPr algn="ctr"/>
              <a:endParaRPr/>
            </a:p>
          </p:txBody>
        </p:sp>
        <p:sp>
          <p:nvSpPr>
            <p:cNvPr id="57" name="Freeform: Shape 22">
              <a:extLst>
                <a:ext uri="{FF2B5EF4-FFF2-40B4-BE49-F238E27FC236}">
                  <a16:creationId xmlns:a16="http://schemas.microsoft.com/office/drawing/2014/main" id="{5158A546-BF39-4B2F-8EFA-1594CF4CC7F6}"/>
                </a:ext>
              </a:extLst>
            </p:cNvPr>
            <p:cNvSpPr>
              <a:spLocks/>
            </p:cNvSpPr>
            <p:nvPr/>
          </p:nvSpPr>
          <p:spPr bwMode="auto">
            <a:xfrm>
              <a:off x="6720849" y="4624887"/>
              <a:ext cx="527292" cy="493919"/>
            </a:xfrm>
            <a:custGeom>
              <a:avLst/>
              <a:gdLst/>
              <a:ahLst/>
              <a:cxnLst>
                <a:cxn ang="0">
                  <a:pos x="13" y="39"/>
                </a:cxn>
                <a:cxn ang="0">
                  <a:pos x="8" y="39"/>
                </a:cxn>
                <a:cxn ang="0">
                  <a:pos x="0" y="33"/>
                </a:cxn>
                <a:cxn ang="0">
                  <a:pos x="5" y="19"/>
                </a:cxn>
                <a:cxn ang="0">
                  <a:pos x="15" y="22"/>
                </a:cxn>
                <a:cxn ang="0">
                  <a:pos x="20" y="21"/>
                </a:cxn>
                <a:cxn ang="0">
                  <a:pos x="20" y="24"/>
                </a:cxn>
                <a:cxn ang="0">
                  <a:pos x="23" y="34"/>
                </a:cxn>
                <a:cxn ang="0">
                  <a:pos x="13" y="39"/>
                </a:cxn>
                <a:cxn ang="0">
                  <a:pos x="15" y="19"/>
                </a:cxn>
                <a:cxn ang="0">
                  <a:pos x="5" y="9"/>
                </a:cxn>
                <a:cxn ang="0">
                  <a:pos x="15" y="0"/>
                </a:cxn>
                <a:cxn ang="0">
                  <a:pos x="25" y="9"/>
                </a:cxn>
                <a:cxn ang="0">
                  <a:pos x="15" y="19"/>
                </a:cxn>
                <a:cxn ang="0">
                  <a:pos x="53" y="68"/>
                </a:cxn>
                <a:cxn ang="0">
                  <a:pos x="20" y="68"/>
                </a:cxn>
                <a:cxn ang="0">
                  <a:pos x="10" y="58"/>
                </a:cxn>
                <a:cxn ang="0">
                  <a:pos x="23" y="36"/>
                </a:cxn>
                <a:cxn ang="0">
                  <a:pos x="37" y="41"/>
                </a:cxn>
                <a:cxn ang="0">
                  <a:pos x="50" y="36"/>
                </a:cxn>
                <a:cxn ang="0">
                  <a:pos x="64" y="58"/>
                </a:cxn>
                <a:cxn ang="0">
                  <a:pos x="53" y="68"/>
                </a:cxn>
                <a:cxn ang="0">
                  <a:pos x="37" y="39"/>
                </a:cxn>
                <a:cxn ang="0">
                  <a:pos x="22" y="24"/>
                </a:cxn>
                <a:cxn ang="0">
                  <a:pos x="37" y="9"/>
                </a:cxn>
                <a:cxn ang="0">
                  <a:pos x="51" y="24"/>
                </a:cxn>
                <a:cxn ang="0">
                  <a:pos x="37" y="39"/>
                </a:cxn>
                <a:cxn ang="0">
                  <a:pos x="59" y="19"/>
                </a:cxn>
                <a:cxn ang="0">
                  <a:pos x="49" y="9"/>
                </a:cxn>
                <a:cxn ang="0">
                  <a:pos x="59" y="0"/>
                </a:cxn>
                <a:cxn ang="0">
                  <a:pos x="68" y="9"/>
                </a:cxn>
                <a:cxn ang="0">
                  <a:pos x="59" y="19"/>
                </a:cxn>
                <a:cxn ang="0">
                  <a:pos x="66" y="39"/>
                </a:cxn>
                <a:cxn ang="0">
                  <a:pos x="61" y="39"/>
                </a:cxn>
                <a:cxn ang="0">
                  <a:pos x="51" y="34"/>
                </a:cxn>
                <a:cxn ang="0">
                  <a:pos x="54" y="24"/>
                </a:cxn>
                <a:cxn ang="0">
                  <a:pos x="54" y="21"/>
                </a:cxn>
                <a:cxn ang="0">
                  <a:pos x="59" y="22"/>
                </a:cxn>
                <a:cxn ang="0">
                  <a:pos x="69" y="19"/>
                </a:cxn>
                <a:cxn ang="0">
                  <a:pos x="73" y="33"/>
                </a:cxn>
                <a:cxn ang="0">
                  <a:pos x="66" y="39"/>
                </a:cxn>
              </a:cxnLst>
              <a:rect l="0" t="0" r="r" b="b"/>
              <a:pathLst>
                <a:path w="73" h="68">
                  <a:moveTo>
                    <a:pt x="13" y="39"/>
                  </a:moveTo>
                  <a:cubicBezTo>
                    <a:pt x="8" y="39"/>
                    <a:pt x="8" y="39"/>
                    <a:pt x="8" y="39"/>
                  </a:cubicBezTo>
                  <a:cubicBezTo>
                    <a:pt x="4" y="39"/>
                    <a:pt x="0" y="37"/>
                    <a:pt x="0" y="33"/>
                  </a:cubicBezTo>
                  <a:cubicBezTo>
                    <a:pt x="0" y="29"/>
                    <a:pt x="0" y="19"/>
                    <a:pt x="5" y="19"/>
                  </a:cubicBezTo>
                  <a:cubicBezTo>
                    <a:pt x="6" y="19"/>
                    <a:pt x="10" y="22"/>
                    <a:pt x="15" y="22"/>
                  </a:cubicBezTo>
                  <a:cubicBezTo>
                    <a:pt x="17" y="22"/>
                    <a:pt x="18" y="22"/>
                    <a:pt x="20" y="21"/>
                  </a:cubicBezTo>
                  <a:cubicBezTo>
                    <a:pt x="20" y="22"/>
                    <a:pt x="20" y="23"/>
                    <a:pt x="20" y="24"/>
                  </a:cubicBezTo>
                  <a:cubicBezTo>
                    <a:pt x="20" y="27"/>
                    <a:pt x="21" y="31"/>
                    <a:pt x="23" y="34"/>
                  </a:cubicBezTo>
                  <a:cubicBezTo>
                    <a:pt x="19" y="34"/>
                    <a:pt x="15" y="36"/>
                    <a:pt x="13" y="39"/>
                  </a:cubicBezTo>
                  <a:close/>
                  <a:moveTo>
                    <a:pt x="15" y="19"/>
                  </a:moveTo>
                  <a:cubicBezTo>
                    <a:pt x="10" y="19"/>
                    <a:pt x="5" y="15"/>
                    <a:pt x="5" y="9"/>
                  </a:cubicBezTo>
                  <a:cubicBezTo>
                    <a:pt x="5" y="4"/>
                    <a:pt x="10" y="0"/>
                    <a:pt x="15" y="0"/>
                  </a:cubicBezTo>
                  <a:cubicBezTo>
                    <a:pt x="20" y="0"/>
                    <a:pt x="25" y="4"/>
                    <a:pt x="25" y="9"/>
                  </a:cubicBezTo>
                  <a:cubicBezTo>
                    <a:pt x="25" y="15"/>
                    <a:pt x="20" y="19"/>
                    <a:pt x="15" y="19"/>
                  </a:cubicBezTo>
                  <a:close/>
                  <a:moveTo>
                    <a:pt x="53" y="68"/>
                  </a:moveTo>
                  <a:cubicBezTo>
                    <a:pt x="20" y="68"/>
                    <a:pt x="20" y="68"/>
                    <a:pt x="20" y="68"/>
                  </a:cubicBezTo>
                  <a:cubicBezTo>
                    <a:pt x="14" y="68"/>
                    <a:pt x="10" y="64"/>
                    <a:pt x="10" y="58"/>
                  </a:cubicBezTo>
                  <a:cubicBezTo>
                    <a:pt x="10" y="49"/>
                    <a:pt x="12" y="36"/>
                    <a:pt x="23" y="36"/>
                  </a:cubicBezTo>
                  <a:cubicBezTo>
                    <a:pt x="25" y="36"/>
                    <a:pt x="29" y="41"/>
                    <a:pt x="37" y="41"/>
                  </a:cubicBezTo>
                  <a:cubicBezTo>
                    <a:pt x="44" y="41"/>
                    <a:pt x="49" y="36"/>
                    <a:pt x="50" y="36"/>
                  </a:cubicBezTo>
                  <a:cubicBezTo>
                    <a:pt x="62" y="36"/>
                    <a:pt x="64" y="49"/>
                    <a:pt x="64" y="58"/>
                  </a:cubicBezTo>
                  <a:cubicBezTo>
                    <a:pt x="64" y="64"/>
                    <a:pt x="60" y="68"/>
                    <a:pt x="53" y="68"/>
                  </a:cubicBezTo>
                  <a:close/>
                  <a:moveTo>
                    <a:pt x="37" y="39"/>
                  </a:moveTo>
                  <a:cubicBezTo>
                    <a:pt x="29" y="39"/>
                    <a:pt x="22" y="32"/>
                    <a:pt x="22" y="24"/>
                  </a:cubicBezTo>
                  <a:cubicBezTo>
                    <a:pt x="22" y="16"/>
                    <a:pt x="29" y="9"/>
                    <a:pt x="37" y="9"/>
                  </a:cubicBezTo>
                  <a:cubicBezTo>
                    <a:pt x="45" y="9"/>
                    <a:pt x="51" y="16"/>
                    <a:pt x="51" y="24"/>
                  </a:cubicBezTo>
                  <a:cubicBezTo>
                    <a:pt x="51" y="32"/>
                    <a:pt x="45" y="39"/>
                    <a:pt x="37" y="39"/>
                  </a:cubicBezTo>
                  <a:close/>
                  <a:moveTo>
                    <a:pt x="59" y="19"/>
                  </a:moveTo>
                  <a:cubicBezTo>
                    <a:pt x="53" y="19"/>
                    <a:pt x="49" y="15"/>
                    <a:pt x="49" y="9"/>
                  </a:cubicBezTo>
                  <a:cubicBezTo>
                    <a:pt x="49" y="4"/>
                    <a:pt x="53" y="0"/>
                    <a:pt x="59" y="0"/>
                  </a:cubicBezTo>
                  <a:cubicBezTo>
                    <a:pt x="64" y="0"/>
                    <a:pt x="68" y="4"/>
                    <a:pt x="68" y="9"/>
                  </a:cubicBezTo>
                  <a:cubicBezTo>
                    <a:pt x="68" y="15"/>
                    <a:pt x="64" y="19"/>
                    <a:pt x="59" y="19"/>
                  </a:cubicBezTo>
                  <a:close/>
                  <a:moveTo>
                    <a:pt x="66" y="39"/>
                  </a:moveTo>
                  <a:cubicBezTo>
                    <a:pt x="61" y="39"/>
                    <a:pt x="61" y="39"/>
                    <a:pt x="61" y="39"/>
                  </a:cubicBezTo>
                  <a:cubicBezTo>
                    <a:pt x="58" y="36"/>
                    <a:pt x="55" y="34"/>
                    <a:pt x="51" y="34"/>
                  </a:cubicBezTo>
                  <a:cubicBezTo>
                    <a:pt x="53" y="31"/>
                    <a:pt x="54" y="27"/>
                    <a:pt x="54" y="24"/>
                  </a:cubicBezTo>
                  <a:cubicBezTo>
                    <a:pt x="54" y="23"/>
                    <a:pt x="54" y="22"/>
                    <a:pt x="54" y="21"/>
                  </a:cubicBezTo>
                  <a:cubicBezTo>
                    <a:pt x="55" y="22"/>
                    <a:pt x="57" y="22"/>
                    <a:pt x="59" y="22"/>
                  </a:cubicBezTo>
                  <a:cubicBezTo>
                    <a:pt x="64" y="22"/>
                    <a:pt x="68" y="19"/>
                    <a:pt x="69" y="19"/>
                  </a:cubicBezTo>
                  <a:cubicBezTo>
                    <a:pt x="73" y="19"/>
                    <a:pt x="73" y="29"/>
                    <a:pt x="73" y="33"/>
                  </a:cubicBezTo>
                  <a:cubicBezTo>
                    <a:pt x="73" y="37"/>
                    <a:pt x="70" y="39"/>
                    <a:pt x="66" y="39"/>
                  </a:cubicBezTo>
                  <a:close/>
                </a:path>
              </a:pathLst>
            </a:custGeom>
            <a:solidFill>
              <a:schemeClr val="bg1"/>
            </a:solidFill>
            <a:ln w="9525">
              <a:noFill/>
              <a:round/>
              <a:headEnd/>
              <a:tailEnd/>
            </a:ln>
          </p:spPr>
          <p:txBody>
            <a:bodyPr anchor="ctr"/>
            <a:lstStyle/>
            <a:p>
              <a:pPr algn="ctr"/>
              <a:endParaRPr/>
            </a:p>
          </p:txBody>
        </p:sp>
        <p:sp>
          <p:nvSpPr>
            <p:cNvPr id="58" name="Freeform: Shape 23">
              <a:extLst>
                <a:ext uri="{FF2B5EF4-FFF2-40B4-BE49-F238E27FC236}">
                  <a16:creationId xmlns:a16="http://schemas.microsoft.com/office/drawing/2014/main" id="{FAC55DBD-67A4-4E4E-9601-099EBDADFF84}"/>
                </a:ext>
              </a:extLst>
            </p:cNvPr>
            <p:cNvSpPr>
              <a:spLocks/>
            </p:cNvSpPr>
            <p:nvPr/>
          </p:nvSpPr>
          <p:spPr bwMode="auto">
            <a:xfrm>
              <a:off x="5744343" y="3455733"/>
              <a:ext cx="649687" cy="639456"/>
            </a:xfrm>
            <a:custGeom>
              <a:avLst/>
              <a:gdLst/>
              <a:ahLst/>
              <a:cxnLst>
                <a:cxn ang="0">
                  <a:pos x="58" y="35"/>
                </a:cxn>
                <a:cxn ang="0">
                  <a:pos x="29" y="58"/>
                </a:cxn>
                <a:cxn ang="0">
                  <a:pos x="9" y="50"/>
                </a:cxn>
                <a:cxn ang="0">
                  <a:pos x="5" y="55"/>
                </a:cxn>
                <a:cxn ang="0">
                  <a:pos x="3" y="55"/>
                </a:cxn>
                <a:cxn ang="0">
                  <a:pos x="0" y="53"/>
                </a:cxn>
                <a:cxn ang="0">
                  <a:pos x="0" y="36"/>
                </a:cxn>
                <a:cxn ang="0">
                  <a:pos x="3" y="34"/>
                </a:cxn>
                <a:cxn ang="0">
                  <a:pos x="20" y="34"/>
                </a:cxn>
                <a:cxn ang="0">
                  <a:pos x="22" y="36"/>
                </a:cxn>
                <a:cxn ang="0">
                  <a:pos x="22" y="38"/>
                </a:cxn>
                <a:cxn ang="0">
                  <a:pos x="16" y="43"/>
                </a:cxn>
                <a:cxn ang="0">
                  <a:pos x="30" y="48"/>
                </a:cxn>
                <a:cxn ang="0">
                  <a:pos x="46" y="39"/>
                </a:cxn>
                <a:cxn ang="0">
                  <a:pos x="48" y="34"/>
                </a:cxn>
                <a:cxn ang="0">
                  <a:pos x="49" y="34"/>
                </a:cxn>
                <a:cxn ang="0">
                  <a:pos x="57" y="34"/>
                </a:cxn>
                <a:cxn ang="0">
                  <a:pos x="58" y="35"/>
                </a:cxn>
                <a:cxn ang="0">
                  <a:pos x="58" y="35"/>
                </a:cxn>
                <a:cxn ang="0">
                  <a:pos x="59" y="21"/>
                </a:cxn>
                <a:cxn ang="0">
                  <a:pos x="56" y="24"/>
                </a:cxn>
                <a:cxn ang="0">
                  <a:pos x="39" y="24"/>
                </a:cxn>
                <a:cxn ang="0">
                  <a:pos x="37" y="21"/>
                </a:cxn>
                <a:cxn ang="0">
                  <a:pos x="38" y="20"/>
                </a:cxn>
                <a:cxn ang="0">
                  <a:pos x="43" y="14"/>
                </a:cxn>
                <a:cxn ang="0">
                  <a:pos x="30" y="9"/>
                </a:cxn>
                <a:cxn ang="0">
                  <a:pos x="13" y="19"/>
                </a:cxn>
                <a:cxn ang="0">
                  <a:pos x="11" y="23"/>
                </a:cxn>
                <a:cxn ang="0">
                  <a:pos x="10" y="24"/>
                </a:cxn>
                <a:cxn ang="0">
                  <a:pos x="2" y="24"/>
                </a:cxn>
                <a:cxn ang="0">
                  <a:pos x="1" y="23"/>
                </a:cxn>
                <a:cxn ang="0">
                  <a:pos x="1" y="22"/>
                </a:cxn>
                <a:cxn ang="0">
                  <a:pos x="30" y="0"/>
                </a:cxn>
                <a:cxn ang="0">
                  <a:pos x="50" y="8"/>
                </a:cxn>
                <a:cxn ang="0">
                  <a:pos x="55" y="3"/>
                </a:cxn>
                <a:cxn ang="0">
                  <a:pos x="56" y="2"/>
                </a:cxn>
                <a:cxn ang="0">
                  <a:pos x="59" y="4"/>
                </a:cxn>
                <a:cxn ang="0">
                  <a:pos x="59" y="21"/>
                </a:cxn>
              </a:cxnLst>
              <a:rect l="0" t="0" r="r" b="b"/>
              <a:pathLst>
                <a:path w="59" h="58">
                  <a:moveTo>
                    <a:pt x="58" y="35"/>
                  </a:moveTo>
                  <a:cubicBezTo>
                    <a:pt x="55" y="48"/>
                    <a:pt x="43" y="58"/>
                    <a:pt x="29" y="58"/>
                  </a:cubicBezTo>
                  <a:cubicBezTo>
                    <a:pt x="22" y="58"/>
                    <a:pt x="15" y="55"/>
                    <a:pt x="9" y="50"/>
                  </a:cubicBezTo>
                  <a:cubicBezTo>
                    <a:pt x="5" y="55"/>
                    <a:pt x="5" y="55"/>
                    <a:pt x="5" y="55"/>
                  </a:cubicBezTo>
                  <a:cubicBezTo>
                    <a:pt x="4" y="55"/>
                    <a:pt x="4" y="55"/>
                    <a:pt x="3" y="55"/>
                  </a:cubicBezTo>
                  <a:cubicBezTo>
                    <a:pt x="2" y="55"/>
                    <a:pt x="0" y="54"/>
                    <a:pt x="0" y="53"/>
                  </a:cubicBezTo>
                  <a:cubicBezTo>
                    <a:pt x="0" y="36"/>
                    <a:pt x="0" y="36"/>
                    <a:pt x="0" y="36"/>
                  </a:cubicBezTo>
                  <a:cubicBezTo>
                    <a:pt x="0" y="35"/>
                    <a:pt x="2" y="34"/>
                    <a:pt x="3" y="34"/>
                  </a:cubicBezTo>
                  <a:cubicBezTo>
                    <a:pt x="20" y="34"/>
                    <a:pt x="20" y="34"/>
                    <a:pt x="20" y="34"/>
                  </a:cubicBezTo>
                  <a:cubicBezTo>
                    <a:pt x="21" y="34"/>
                    <a:pt x="22" y="35"/>
                    <a:pt x="22" y="36"/>
                  </a:cubicBezTo>
                  <a:cubicBezTo>
                    <a:pt x="22" y="37"/>
                    <a:pt x="22" y="37"/>
                    <a:pt x="22" y="38"/>
                  </a:cubicBezTo>
                  <a:cubicBezTo>
                    <a:pt x="16" y="43"/>
                    <a:pt x="16" y="43"/>
                    <a:pt x="16" y="43"/>
                  </a:cubicBezTo>
                  <a:cubicBezTo>
                    <a:pt x="20" y="46"/>
                    <a:pt x="25" y="48"/>
                    <a:pt x="30" y="48"/>
                  </a:cubicBezTo>
                  <a:cubicBezTo>
                    <a:pt x="36" y="48"/>
                    <a:pt x="43" y="45"/>
                    <a:pt x="46" y="39"/>
                  </a:cubicBezTo>
                  <a:cubicBezTo>
                    <a:pt x="47" y="37"/>
                    <a:pt x="48" y="36"/>
                    <a:pt x="48" y="34"/>
                  </a:cubicBezTo>
                  <a:cubicBezTo>
                    <a:pt x="48" y="34"/>
                    <a:pt x="49" y="34"/>
                    <a:pt x="49" y="34"/>
                  </a:cubicBezTo>
                  <a:cubicBezTo>
                    <a:pt x="57" y="34"/>
                    <a:pt x="57" y="34"/>
                    <a:pt x="57" y="34"/>
                  </a:cubicBezTo>
                  <a:cubicBezTo>
                    <a:pt x="57" y="34"/>
                    <a:pt x="58" y="34"/>
                    <a:pt x="58" y="35"/>
                  </a:cubicBezTo>
                  <a:cubicBezTo>
                    <a:pt x="58" y="35"/>
                    <a:pt x="58" y="35"/>
                    <a:pt x="58" y="35"/>
                  </a:cubicBezTo>
                  <a:close/>
                  <a:moveTo>
                    <a:pt x="59" y="21"/>
                  </a:moveTo>
                  <a:cubicBezTo>
                    <a:pt x="59" y="23"/>
                    <a:pt x="58" y="24"/>
                    <a:pt x="56" y="24"/>
                  </a:cubicBezTo>
                  <a:cubicBezTo>
                    <a:pt x="39" y="24"/>
                    <a:pt x="39" y="24"/>
                    <a:pt x="39" y="24"/>
                  </a:cubicBezTo>
                  <a:cubicBezTo>
                    <a:pt x="38" y="24"/>
                    <a:pt x="37" y="23"/>
                    <a:pt x="37" y="21"/>
                  </a:cubicBezTo>
                  <a:cubicBezTo>
                    <a:pt x="37" y="21"/>
                    <a:pt x="37" y="20"/>
                    <a:pt x="38" y="20"/>
                  </a:cubicBezTo>
                  <a:cubicBezTo>
                    <a:pt x="43" y="14"/>
                    <a:pt x="43" y="14"/>
                    <a:pt x="43" y="14"/>
                  </a:cubicBezTo>
                  <a:cubicBezTo>
                    <a:pt x="39" y="11"/>
                    <a:pt x="34" y="9"/>
                    <a:pt x="30" y="9"/>
                  </a:cubicBezTo>
                  <a:cubicBezTo>
                    <a:pt x="23" y="9"/>
                    <a:pt x="17" y="13"/>
                    <a:pt x="13" y="19"/>
                  </a:cubicBezTo>
                  <a:cubicBezTo>
                    <a:pt x="12" y="20"/>
                    <a:pt x="12" y="21"/>
                    <a:pt x="11" y="23"/>
                  </a:cubicBezTo>
                  <a:cubicBezTo>
                    <a:pt x="11" y="24"/>
                    <a:pt x="10" y="24"/>
                    <a:pt x="10" y="24"/>
                  </a:cubicBezTo>
                  <a:cubicBezTo>
                    <a:pt x="2" y="24"/>
                    <a:pt x="2" y="24"/>
                    <a:pt x="2" y="24"/>
                  </a:cubicBezTo>
                  <a:cubicBezTo>
                    <a:pt x="2" y="24"/>
                    <a:pt x="1" y="23"/>
                    <a:pt x="1" y="23"/>
                  </a:cubicBezTo>
                  <a:cubicBezTo>
                    <a:pt x="1" y="23"/>
                    <a:pt x="1" y="22"/>
                    <a:pt x="1" y="22"/>
                  </a:cubicBezTo>
                  <a:cubicBezTo>
                    <a:pt x="4" y="9"/>
                    <a:pt x="16" y="0"/>
                    <a:pt x="30" y="0"/>
                  </a:cubicBezTo>
                  <a:cubicBezTo>
                    <a:pt x="37" y="0"/>
                    <a:pt x="44" y="3"/>
                    <a:pt x="50" y="8"/>
                  </a:cubicBezTo>
                  <a:cubicBezTo>
                    <a:pt x="55" y="3"/>
                    <a:pt x="55" y="3"/>
                    <a:pt x="55" y="3"/>
                  </a:cubicBezTo>
                  <a:cubicBezTo>
                    <a:pt x="55" y="2"/>
                    <a:pt x="56" y="2"/>
                    <a:pt x="56" y="2"/>
                  </a:cubicBezTo>
                  <a:cubicBezTo>
                    <a:pt x="58" y="2"/>
                    <a:pt x="59" y="3"/>
                    <a:pt x="59" y="4"/>
                  </a:cubicBezTo>
                  <a:lnTo>
                    <a:pt x="59" y="21"/>
                  </a:lnTo>
                  <a:close/>
                </a:path>
              </a:pathLst>
            </a:custGeom>
            <a:solidFill>
              <a:schemeClr val="bg1">
                <a:lumMod val="75000"/>
              </a:schemeClr>
            </a:solidFill>
            <a:ln w="9525">
              <a:noFill/>
              <a:round/>
              <a:headEnd/>
              <a:tailEnd/>
            </a:ln>
          </p:spPr>
          <p:txBody>
            <a:bodyPr anchor="ctr"/>
            <a:lstStyle/>
            <a:p>
              <a:pPr algn="ctr"/>
              <a:endParaRPr/>
            </a:p>
          </p:txBody>
        </p:sp>
      </p:grpSp>
      <p:sp>
        <p:nvSpPr>
          <p:cNvPr id="30" name="矩形 29"/>
          <p:cNvSpPr/>
          <p:nvPr/>
        </p:nvSpPr>
        <p:spPr>
          <a:xfrm>
            <a:off x="4118919" y="21334"/>
            <a:ext cx="6096000" cy="1323439"/>
          </a:xfrm>
          <a:prstGeom prst="rect">
            <a:avLst/>
          </a:prstGeom>
        </p:spPr>
        <p:txBody>
          <a:bodyPr>
            <a:spAutoFit/>
          </a:bodyPr>
          <a:lstStyle/>
          <a:p>
            <a:r>
              <a:rPr lang="zh-CN" altLang="zh-CN" sz="4000" b="1" kern="100" dirty="0">
                <a:latin typeface="等线 Light" panose="02010600030101010101" pitchFamily="2" charset="-122"/>
                <a:ea typeface="等线 Light" panose="02010600030101010101" pitchFamily="2" charset="-122"/>
                <a:cs typeface="Times New Roman" panose="02020603050405020304" pitchFamily="18" charset="0"/>
              </a:rPr>
              <a:t>因果图法</a:t>
            </a:r>
            <a:br>
              <a:rPr lang="zh-CN" altLang="zh-CN" sz="4000" b="1" kern="100" dirty="0">
                <a:latin typeface="等线 Light" panose="02010600030101010101" pitchFamily="2" charset="-122"/>
                <a:ea typeface="等线 Light" panose="02010600030101010101" pitchFamily="2" charset="-122"/>
                <a:cs typeface="Times New Roman" panose="02020603050405020304" pitchFamily="18" charset="0"/>
              </a:rPr>
            </a:br>
            <a:endParaRPr lang="zh-CN" altLang="en-US" sz="4000" b="1" kern="100" dirty="0">
              <a:latin typeface="等线 Light" panose="02010600030101010101" pitchFamily="2" charset="-122"/>
              <a:ea typeface="等线 Light" panose="02010600030101010101" pitchFamily="2" charset="-122"/>
              <a:cs typeface="Times New Roman" panose="02020603050405020304" pitchFamily="18" charset="0"/>
            </a:endParaRPr>
          </a:p>
        </p:txBody>
      </p:sp>
      <p:sp>
        <p:nvSpPr>
          <p:cNvPr id="31" name="矩形 30"/>
          <p:cNvSpPr/>
          <p:nvPr/>
        </p:nvSpPr>
        <p:spPr>
          <a:xfrm>
            <a:off x="313038" y="793524"/>
            <a:ext cx="10766854" cy="5632311"/>
          </a:xfrm>
          <a:prstGeom prst="rect">
            <a:avLst/>
          </a:prstGeom>
        </p:spPr>
        <p:txBody>
          <a:bodyPr wrap="square">
            <a:spAutoFit/>
          </a:bodyPr>
          <a:lstStyle/>
          <a:p>
            <a:r>
              <a:rPr lang="zh-CN" altLang="en-US" dirty="0"/>
              <a:t>前面介绍的等价类划分方法和边界值分析方法，都是着重考虑输入条件，但未考虑输入条件之间的联系，相互组合等。 考虑输入条件之间的相互组合，可能会产生一些新的情况</a:t>
            </a:r>
            <a:r>
              <a:rPr lang="en-US" altLang="zh-CN" dirty="0"/>
              <a:t>. </a:t>
            </a:r>
            <a:r>
              <a:rPr lang="zh-CN" altLang="en-US" dirty="0"/>
              <a:t>但要检查输入条件的组合不是一件容易的事情，即使把所有输入条件划分成等价类，他们之间的组合情况也相当多</a:t>
            </a:r>
            <a:r>
              <a:rPr lang="en-US" altLang="zh-CN" dirty="0"/>
              <a:t>. </a:t>
            </a:r>
            <a:r>
              <a:rPr lang="zh-CN" altLang="en-US" dirty="0"/>
              <a:t>因此必须考虑采用一种适合于描述对于多种条件的组合，相应产生多个动作的形式来考虑设计测试用例</a:t>
            </a:r>
            <a:r>
              <a:rPr lang="en-US" altLang="zh-CN" dirty="0"/>
              <a:t>. </a:t>
            </a:r>
            <a:r>
              <a:rPr lang="zh-CN" altLang="en-US" dirty="0"/>
              <a:t>这就需要利用因果图（逻辑模型）。</a:t>
            </a:r>
          </a:p>
          <a:p>
            <a:r>
              <a:rPr lang="zh-CN" altLang="en-US" dirty="0"/>
              <a:t>因果图方法最终生成的就是判定表。它适合于检查程序输入条件的各种组合情况。</a:t>
            </a:r>
          </a:p>
          <a:p>
            <a:r>
              <a:rPr lang="zh-CN" altLang="en-US" dirty="0"/>
              <a:t>生成测试用例</a:t>
            </a:r>
          </a:p>
          <a:p>
            <a:r>
              <a:rPr lang="zh-CN" altLang="en-US" dirty="0">
                <a:solidFill>
                  <a:srgbClr val="FF0000"/>
                </a:solidFill>
              </a:rPr>
              <a:t>（</a:t>
            </a:r>
            <a:r>
              <a:rPr lang="en-US" altLang="zh-CN" dirty="0">
                <a:solidFill>
                  <a:srgbClr val="FF0000"/>
                </a:solidFill>
              </a:rPr>
              <a:t>1) </a:t>
            </a:r>
            <a:r>
              <a:rPr lang="zh-CN" altLang="en-US" dirty="0">
                <a:solidFill>
                  <a:srgbClr val="FF0000"/>
                </a:solidFill>
              </a:rPr>
              <a:t>分析软件规格说明描述中，哪些是原因（即输入条件或输入条件的等价类），哪些是结果（即输出条件），并给每个原因和结果赋予一个标识符。</a:t>
            </a:r>
          </a:p>
          <a:p>
            <a:r>
              <a:rPr lang="en-US" altLang="zh-CN" dirty="0">
                <a:solidFill>
                  <a:srgbClr val="FF0000"/>
                </a:solidFill>
              </a:rPr>
              <a:t>  (2) </a:t>
            </a:r>
            <a:r>
              <a:rPr lang="zh-CN" altLang="en-US" dirty="0">
                <a:solidFill>
                  <a:srgbClr val="FF0000"/>
                </a:solidFill>
              </a:rPr>
              <a:t>分析软件规格说明描述中的语义。找出原因与结果之间，原因与原因之间对应的关系</a:t>
            </a:r>
            <a:r>
              <a:rPr lang="en-US" altLang="zh-CN" dirty="0">
                <a:solidFill>
                  <a:srgbClr val="FF0000"/>
                </a:solidFill>
              </a:rPr>
              <a:t>. </a:t>
            </a:r>
            <a:r>
              <a:rPr lang="zh-CN" altLang="en-US" dirty="0">
                <a:solidFill>
                  <a:srgbClr val="FF0000"/>
                </a:solidFill>
              </a:rPr>
              <a:t>根据这些关系，画出因果图。</a:t>
            </a:r>
          </a:p>
          <a:p>
            <a:r>
              <a:rPr lang="en-US" altLang="zh-CN" dirty="0">
                <a:solidFill>
                  <a:srgbClr val="FF0000"/>
                </a:solidFill>
              </a:rPr>
              <a:t>  (3) </a:t>
            </a:r>
            <a:r>
              <a:rPr lang="zh-CN" altLang="en-US" dirty="0">
                <a:solidFill>
                  <a:srgbClr val="FF0000"/>
                </a:solidFill>
              </a:rPr>
              <a:t>由于语法或环境限制，有些原因与原因之间，原因与结果之间的组合情况不可能出现</a:t>
            </a:r>
            <a:r>
              <a:rPr lang="en-US" altLang="zh-CN" dirty="0">
                <a:solidFill>
                  <a:srgbClr val="FF0000"/>
                </a:solidFill>
              </a:rPr>
              <a:t>. </a:t>
            </a:r>
            <a:r>
              <a:rPr lang="zh-CN" altLang="en-US" dirty="0">
                <a:solidFill>
                  <a:srgbClr val="FF0000"/>
                </a:solidFill>
              </a:rPr>
              <a:t>为表明这些特殊情况，在因果图上用一些记号标明约束或限制条件。</a:t>
            </a:r>
          </a:p>
          <a:p>
            <a:r>
              <a:rPr lang="en-US" altLang="zh-CN" dirty="0">
                <a:solidFill>
                  <a:srgbClr val="FF0000"/>
                </a:solidFill>
              </a:rPr>
              <a:t> (4) </a:t>
            </a:r>
            <a:r>
              <a:rPr lang="zh-CN" altLang="en-US" dirty="0">
                <a:solidFill>
                  <a:srgbClr val="FF0000"/>
                </a:solidFill>
              </a:rPr>
              <a:t>把因果图转换为判定表。</a:t>
            </a:r>
          </a:p>
          <a:p>
            <a:r>
              <a:rPr lang="en-US" altLang="zh-CN" dirty="0">
                <a:solidFill>
                  <a:srgbClr val="FF0000"/>
                </a:solidFill>
              </a:rPr>
              <a:t> (5) </a:t>
            </a:r>
            <a:r>
              <a:rPr lang="zh-CN" altLang="en-US" dirty="0">
                <a:solidFill>
                  <a:srgbClr val="FF0000"/>
                </a:solidFill>
              </a:rPr>
              <a:t>把判定表的每一列拿出来作为依据，设计测试用例。</a:t>
            </a:r>
          </a:p>
          <a:p>
            <a:r>
              <a:rPr lang="zh-CN" altLang="en-US" dirty="0"/>
              <a:t>从因果图生成的测试用例（局部，组合关系下的）包括了所有输入数据的取</a:t>
            </a:r>
            <a:r>
              <a:rPr lang="en-US" altLang="zh-CN" dirty="0"/>
              <a:t>TRUE</a:t>
            </a:r>
            <a:r>
              <a:rPr lang="zh-CN" altLang="en-US" dirty="0"/>
              <a:t>与取</a:t>
            </a:r>
            <a:r>
              <a:rPr lang="en-US" altLang="zh-CN" dirty="0"/>
              <a:t>FALSE</a:t>
            </a:r>
            <a:r>
              <a:rPr lang="zh-CN" altLang="en-US" dirty="0"/>
              <a:t>的情况，构成的测试用例数目达到最少，且测试用例数目随输入数据数目的增加而线性地增加。</a:t>
            </a:r>
          </a:p>
          <a:p>
            <a:r>
              <a:rPr lang="zh-CN" altLang="en-US" dirty="0"/>
              <a:t>前面因果图方法中已经用到了判定表。判定表（</a:t>
            </a:r>
            <a:r>
              <a:rPr lang="en-US" altLang="zh-CN" dirty="0"/>
              <a:t>Decision Table</a:t>
            </a:r>
            <a:r>
              <a:rPr lang="zh-CN" altLang="en-US" dirty="0"/>
              <a:t>）是分析和表达多逻辑条件下执行不同操作的情况下的工具</a:t>
            </a:r>
            <a:r>
              <a:rPr lang="en-US" altLang="zh-CN" dirty="0"/>
              <a:t>.</a:t>
            </a:r>
            <a:r>
              <a:rPr lang="zh-CN" altLang="en-US" dirty="0"/>
              <a:t>在程序设计发展的初期，判定表就已被当作编写程序的辅助工具了</a:t>
            </a:r>
            <a:r>
              <a:rPr lang="en-US" altLang="zh-CN" dirty="0"/>
              <a:t>.</a:t>
            </a:r>
            <a:r>
              <a:rPr lang="zh-CN" altLang="en-US" dirty="0"/>
              <a:t>由于它可以把复杂的逻辑关系和多种条件组合的情况表达得既具体又明确。</a:t>
            </a:r>
          </a:p>
        </p:txBody>
      </p:sp>
    </p:spTree>
    <p:extLst>
      <p:ext uri="{BB962C8B-B14F-4D97-AF65-F5344CB8AC3E}">
        <p14:creationId xmlns:p14="http://schemas.microsoft.com/office/powerpoint/2010/main" val="2768271305"/>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3365187" y="122194"/>
            <a:ext cx="3262432" cy="1323439"/>
          </a:xfrm>
          <a:prstGeom prst="rect">
            <a:avLst/>
          </a:prstGeom>
        </p:spPr>
        <p:txBody>
          <a:bodyPr wrap="none">
            <a:spAutoFit/>
          </a:bodyPr>
          <a:lstStyle/>
          <a:p>
            <a:pPr>
              <a:defRPr/>
            </a:pPr>
            <a:r>
              <a:rPr lang="zh-CN" altLang="zh-CN" sz="4000" dirty="0"/>
              <a:t>判定表组成法</a:t>
            </a:r>
            <a:br>
              <a:rPr lang="zh-CN" altLang="zh-CN" sz="4000" b="1" dirty="0"/>
            </a:br>
            <a:endParaRPr lang="zh-CN" altLang="en-US" sz="4000" b="1" kern="100" dirty="0">
              <a:latin typeface="等线 Light" panose="02010600030101010101" pitchFamily="2" charset="-122"/>
              <a:ea typeface="等线 Light" panose="02010600030101010101" pitchFamily="2" charset="-122"/>
              <a:cs typeface="Times New Roman" panose="02020603050405020304" pitchFamily="18" charset="0"/>
            </a:endParaRPr>
          </a:p>
        </p:txBody>
      </p:sp>
      <p:sp>
        <p:nvSpPr>
          <p:cNvPr id="4" name="矩形 3"/>
          <p:cNvSpPr/>
          <p:nvPr/>
        </p:nvSpPr>
        <p:spPr>
          <a:xfrm>
            <a:off x="308919" y="795718"/>
            <a:ext cx="11574161" cy="5940088"/>
          </a:xfrm>
          <a:prstGeom prst="rect">
            <a:avLst/>
          </a:prstGeom>
        </p:spPr>
        <p:txBody>
          <a:bodyPr wrap="square">
            <a:spAutoFit/>
          </a:bodyPr>
          <a:lstStyle/>
          <a:p>
            <a:r>
              <a:rPr lang="zh-CN" altLang="zh-CN" sz="2000" dirty="0"/>
              <a:t>条件桩（</a:t>
            </a:r>
            <a:r>
              <a:rPr lang="en-US" altLang="zh-CN" sz="2000" dirty="0"/>
              <a:t>Condition Stub</a:t>
            </a:r>
            <a:r>
              <a:rPr lang="zh-CN" altLang="zh-CN" sz="2000" dirty="0"/>
              <a:t>）：列出了问题的所有条件</a:t>
            </a:r>
            <a:r>
              <a:rPr lang="en-US" altLang="zh-CN" sz="2000" dirty="0"/>
              <a:t>.</a:t>
            </a:r>
            <a:r>
              <a:rPr lang="zh-CN" altLang="zh-CN" sz="2000" dirty="0"/>
              <a:t>通常认为列出的条件的次序无关紧要。</a:t>
            </a:r>
          </a:p>
          <a:p>
            <a:r>
              <a:rPr lang="zh-CN" altLang="zh-CN" sz="2000" dirty="0"/>
              <a:t>动作桩（</a:t>
            </a:r>
            <a:r>
              <a:rPr lang="en-US" altLang="zh-CN" sz="2000" dirty="0"/>
              <a:t>Action Stub</a:t>
            </a:r>
            <a:r>
              <a:rPr lang="zh-CN" altLang="zh-CN" sz="2000" dirty="0"/>
              <a:t>）：列出了问题规定可能采取的操作</a:t>
            </a:r>
            <a:r>
              <a:rPr lang="en-US" altLang="zh-CN" sz="2000" dirty="0"/>
              <a:t>.</a:t>
            </a:r>
            <a:r>
              <a:rPr lang="zh-CN" altLang="zh-CN" sz="2000" dirty="0"/>
              <a:t>这些操作的排列顺序没有约束。</a:t>
            </a:r>
          </a:p>
          <a:p>
            <a:r>
              <a:rPr lang="zh-CN" altLang="zh-CN" sz="2000" dirty="0"/>
              <a:t>条件项（</a:t>
            </a:r>
            <a:r>
              <a:rPr lang="en-US" altLang="zh-CN" sz="2000" dirty="0"/>
              <a:t>Condition Entry</a:t>
            </a:r>
            <a:r>
              <a:rPr lang="zh-CN" altLang="zh-CN" sz="2000" dirty="0"/>
              <a:t>）：列出针对它左列条件的取值</a:t>
            </a:r>
            <a:r>
              <a:rPr lang="en-US" altLang="zh-CN" sz="2000" dirty="0"/>
              <a:t>.</a:t>
            </a:r>
            <a:r>
              <a:rPr lang="zh-CN" altLang="zh-CN" sz="2000" dirty="0"/>
              <a:t>在所有可能情况下的真假值。</a:t>
            </a:r>
          </a:p>
          <a:p>
            <a:r>
              <a:rPr lang="zh-CN" altLang="zh-CN" sz="2000" dirty="0"/>
              <a:t>动作项（</a:t>
            </a:r>
            <a:r>
              <a:rPr lang="en-US" altLang="zh-CN" sz="2000" dirty="0"/>
              <a:t>Action Entry</a:t>
            </a:r>
            <a:r>
              <a:rPr lang="zh-CN" altLang="zh-CN" sz="2000" dirty="0"/>
              <a:t>）：列出在条件项的各种取值情况下应该采取的动作。</a:t>
            </a:r>
            <a:endParaRPr lang="en-US" altLang="zh-CN" sz="2000" dirty="0"/>
          </a:p>
          <a:p>
            <a:endParaRPr lang="zh-CN" altLang="zh-CN" sz="2000" dirty="0"/>
          </a:p>
          <a:p>
            <a:r>
              <a:rPr lang="zh-CN" altLang="zh-CN" sz="2000" dirty="0"/>
              <a:t>规则：任何一个条件组合的特定取值及其相应要执行的操作</a:t>
            </a:r>
            <a:r>
              <a:rPr lang="en-US" altLang="zh-CN" sz="2000" dirty="0"/>
              <a:t>.</a:t>
            </a:r>
            <a:r>
              <a:rPr lang="zh-CN" altLang="zh-CN" sz="2000" dirty="0"/>
              <a:t>在</a:t>
            </a:r>
            <a:r>
              <a:rPr lang="en-US" altLang="zh-CN" sz="2000" dirty="0" err="1">
                <a:hlinkClick r:id="rId3">
                  <a:extLst>
                    <a:ext uri="{A12FA001-AC4F-418D-AE19-62706E023703}">
                      <ahyp:hlinkClr xmlns:ahyp="http://schemas.microsoft.com/office/drawing/2018/hyperlinkcolor" val="tx"/>
                    </a:ext>
                  </a:extLst>
                </a:hlinkClick>
              </a:rPr>
              <a:t>判定表</a:t>
            </a:r>
            <a:r>
              <a:rPr lang="zh-CN" altLang="zh-CN" sz="2000" dirty="0"/>
              <a:t>中贯穿条件项和动作项的一列就是一条规则</a:t>
            </a:r>
            <a:r>
              <a:rPr lang="en-US" altLang="zh-CN" sz="2000" dirty="0"/>
              <a:t>.</a:t>
            </a:r>
            <a:r>
              <a:rPr lang="zh-CN" altLang="zh-CN" sz="2000" dirty="0"/>
              <a:t>显然，判定表中列出多少组条件取值，也就有多少条规则，既条件项和动作项有多少列。</a:t>
            </a:r>
          </a:p>
          <a:p>
            <a:r>
              <a:rPr lang="zh-CN" altLang="zh-CN" sz="2000" dirty="0"/>
              <a:t>判定表的建立步骤</a:t>
            </a:r>
          </a:p>
          <a:p>
            <a:r>
              <a:rPr lang="zh-CN" altLang="zh-CN" sz="2000" dirty="0"/>
              <a:t>①确定规则的个数。假如有</a:t>
            </a:r>
            <a:r>
              <a:rPr lang="en-US" altLang="zh-CN" sz="2000" dirty="0"/>
              <a:t>n</a:t>
            </a:r>
            <a:r>
              <a:rPr lang="zh-CN" altLang="zh-CN" sz="2000" dirty="0"/>
              <a:t>个条件</a:t>
            </a:r>
            <a:r>
              <a:rPr lang="en-US" altLang="zh-CN" sz="2000" dirty="0"/>
              <a:t>.</a:t>
            </a:r>
            <a:r>
              <a:rPr lang="zh-CN" altLang="zh-CN" sz="2000" dirty="0"/>
              <a:t>每个条件有两个取值（</a:t>
            </a:r>
            <a:r>
              <a:rPr lang="en-US" altLang="zh-CN" sz="2000" dirty="0"/>
              <a:t>0,1</a:t>
            </a:r>
            <a:r>
              <a:rPr lang="zh-CN" altLang="zh-CN" sz="2000" dirty="0"/>
              <a:t>），故有</a:t>
            </a:r>
            <a:r>
              <a:rPr lang="en-US" altLang="zh-CN" sz="2000" dirty="0"/>
              <a:t>2n</a:t>
            </a:r>
            <a:r>
              <a:rPr lang="zh-CN" altLang="zh-CN" sz="2000" dirty="0"/>
              <a:t>种规则。</a:t>
            </a:r>
          </a:p>
          <a:p>
            <a:r>
              <a:rPr lang="zh-CN" altLang="zh-CN" sz="2000" dirty="0"/>
              <a:t>②列出所有的条件桩和动作桩。</a:t>
            </a:r>
          </a:p>
          <a:p>
            <a:r>
              <a:rPr lang="zh-CN" altLang="zh-CN" sz="2000" dirty="0"/>
              <a:t>③填入条件项。</a:t>
            </a:r>
          </a:p>
          <a:p>
            <a:r>
              <a:rPr lang="zh-CN" altLang="zh-CN" sz="2000" dirty="0"/>
              <a:t>④填入动作项</a:t>
            </a:r>
            <a:r>
              <a:rPr lang="en-US" altLang="zh-CN" sz="2000" dirty="0"/>
              <a:t>.</a:t>
            </a:r>
            <a:r>
              <a:rPr lang="zh-CN" altLang="zh-CN" sz="2000" dirty="0"/>
              <a:t>等到初始判定表。</a:t>
            </a:r>
          </a:p>
          <a:p>
            <a:r>
              <a:rPr lang="zh-CN" altLang="zh-CN" sz="2000" dirty="0"/>
              <a:t>⑤简化</a:t>
            </a:r>
            <a:r>
              <a:rPr lang="en-US" altLang="zh-CN" sz="2000" dirty="0"/>
              <a:t>.</a:t>
            </a:r>
            <a:r>
              <a:rPr lang="zh-CN" altLang="zh-CN" sz="2000" dirty="0"/>
              <a:t>合并相似规则（相同动作）。</a:t>
            </a:r>
          </a:p>
          <a:p>
            <a:r>
              <a:rPr lang="en-US" altLang="zh-CN" sz="2000" dirty="0"/>
              <a:t>B. </a:t>
            </a:r>
            <a:r>
              <a:rPr lang="en-US" altLang="zh-CN" sz="2000" dirty="0" err="1"/>
              <a:t>Beizer</a:t>
            </a:r>
            <a:r>
              <a:rPr lang="en-US" altLang="zh-CN" sz="2000" dirty="0"/>
              <a:t> </a:t>
            </a:r>
            <a:r>
              <a:rPr lang="zh-CN" altLang="zh-CN" sz="2000" dirty="0"/>
              <a:t>指出了适合使用</a:t>
            </a:r>
            <a:r>
              <a:rPr lang="en-US" altLang="zh-CN" sz="2000" dirty="0" err="1">
                <a:hlinkClick r:id="rId3">
                  <a:extLst>
                    <a:ext uri="{A12FA001-AC4F-418D-AE19-62706E023703}">
                      <ahyp:hlinkClr xmlns:ahyp="http://schemas.microsoft.com/office/drawing/2018/hyperlinkcolor" val="tx"/>
                    </a:ext>
                  </a:extLst>
                </a:hlinkClick>
              </a:rPr>
              <a:t>判定表</a:t>
            </a:r>
            <a:r>
              <a:rPr lang="zh-CN" altLang="zh-CN" sz="2000" dirty="0"/>
              <a:t>设计</a:t>
            </a:r>
            <a:r>
              <a:rPr lang="en-US" altLang="zh-CN" sz="2000" dirty="0" err="1">
                <a:hlinkClick r:id="rId4">
                  <a:extLst>
                    <a:ext uri="{A12FA001-AC4F-418D-AE19-62706E023703}">
                      <ahyp:hlinkClr xmlns:ahyp="http://schemas.microsoft.com/office/drawing/2018/hyperlinkcolor" val="tx"/>
                    </a:ext>
                  </a:extLst>
                </a:hlinkClick>
              </a:rPr>
              <a:t>测试用例</a:t>
            </a:r>
            <a:r>
              <a:rPr lang="zh-CN" altLang="zh-CN" sz="2000" dirty="0"/>
              <a:t>的条件：</a:t>
            </a:r>
          </a:p>
          <a:p>
            <a:r>
              <a:rPr lang="zh-CN" altLang="zh-CN" sz="2000" dirty="0"/>
              <a:t>①规格说明以</a:t>
            </a:r>
            <a:r>
              <a:rPr lang="en-US" altLang="zh-CN" sz="2000" dirty="0" err="1">
                <a:hlinkClick r:id="rId3">
                  <a:extLst>
                    <a:ext uri="{A12FA001-AC4F-418D-AE19-62706E023703}">
                      <ahyp:hlinkClr xmlns:ahyp="http://schemas.microsoft.com/office/drawing/2018/hyperlinkcolor" val="tx"/>
                    </a:ext>
                  </a:extLst>
                </a:hlinkClick>
              </a:rPr>
              <a:t>判定表</a:t>
            </a:r>
            <a:r>
              <a:rPr lang="zh-CN" altLang="zh-CN" sz="2000" dirty="0"/>
              <a:t>形式给出，或很容易转换成判定表。</a:t>
            </a:r>
          </a:p>
          <a:p>
            <a:r>
              <a:rPr lang="zh-CN" altLang="zh-CN" sz="2000" dirty="0"/>
              <a:t>②条件的排列顺序不会也不影响执行哪些操作。</a:t>
            </a:r>
          </a:p>
          <a:p>
            <a:r>
              <a:rPr lang="zh-CN" altLang="zh-CN" sz="2000" dirty="0"/>
              <a:t>③规则的排列顺序不会也不影响执行哪些操作。</a:t>
            </a:r>
          </a:p>
          <a:p>
            <a:r>
              <a:rPr lang="zh-CN" altLang="zh-CN" sz="2000" dirty="0"/>
              <a:t>④每当某一规则的条件已经满足，并确定要执行的操作后，不必检验别的规则。</a:t>
            </a:r>
          </a:p>
          <a:p>
            <a:r>
              <a:rPr lang="zh-CN" altLang="zh-CN" sz="2000" dirty="0"/>
              <a:t>⑤如果某一规则得到满足要执行多个操作，这些操作的执行顺序无关紧要。</a:t>
            </a:r>
          </a:p>
        </p:txBody>
      </p:sp>
      <p:grpSp>
        <p:nvGrpSpPr>
          <p:cNvPr id="101" name="千图PPT彼岸天：ID 8661124库_组合 110">
            <a:extLst>
              <a:ext uri="{FF2B5EF4-FFF2-40B4-BE49-F238E27FC236}">
                <a16:creationId xmlns:a16="http://schemas.microsoft.com/office/drawing/2014/main" id="{D0B208F7-7A20-45E3-987F-74CF80F7DF43}"/>
              </a:ext>
            </a:extLst>
          </p:cNvPr>
          <p:cNvGrpSpPr/>
          <p:nvPr>
            <p:custDataLst>
              <p:tags r:id="rId1"/>
            </p:custDataLst>
          </p:nvPr>
        </p:nvGrpSpPr>
        <p:grpSpPr>
          <a:xfrm>
            <a:off x="8633914" y="3613283"/>
            <a:ext cx="2424880" cy="2147827"/>
            <a:chOff x="6325646" y="1844826"/>
            <a:chExt cx="2424880" cy="2147827"/>
          </a:xfrm>
        </p:grpSpPr>
        <p:sp>
          <p:nvSpPr>
            <p:cNvPr id="102" name="椭圆 101">
              <a:extLst>
                <a:ext uri="{FF2B5EF4-FFF2-40B4-BE49-F238E27FC236}">
                  <a16:creationId xmlns:a16="http://schemas.microsoft.com/office/drawing/2014/main" id="{9C83B507-86D9-426C-881E-EC32466595C2}"/>
                </a:ext>
              </a:extLst>
            </p:cNvPr>
            <p:cNvSpPr/>
            <p:nvPr/>
          </p:nvSpPr>
          <p:spPr>
            <a:xfrm>
              <a:off x="7470670" y="3848653"/>
              <a:ext cx="144000" cy="144000"/>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nvGrpSpPr>
            <p:cNvPr id="103" name="组合 102">
              <a:extLst>
                <a:ext uri="{FF2B5EF4-FFF2-40B4-BE49-F238E27FC236}">
                  <a16:creationId xmlns:a16="http://schemas.microsoft.com/office/drawing/2014/main" id="{BE65E2C6-E57A-4A2C-A332-F0ECD2062319}"/>
                </a:ext>
              </a:extLst>
            </p:cNvPr>
            <p:cNvGrpSpPr/>
            <p:nvPr/>
          </p:nvGrpSpPr>
          <p:grpSpPr>
            <a:xfrm>
              <a:off x="7614670" y="1971659"/>
              <a:ext cx="398523" cy="424654"/>
              <a:chOff x="2935775" y="3465512"/>
              <a:chExt cx="217618" cy="231887"/>
            </a:xfrm>
            <a:solidFill>
              <a:schemeClr val="accent3"/>
            </a:solidFill>
          </p:grpSpPr>
          <p:sp>
            <p:nvSpPr>
              <p:cNvPr id="130" name="任意多边形: 形状 54">
                <a:extLst>
                  <a:ext uri="{FF2B5EF4-FFF2-40B4-BE49-F238E27FC236}">
                    <a16:creationId xmlns:a16="http://schemas.microsoft.com/office/drawing/2014/main" id="{68DE1A13-A396-4453-9597-E84A106114F1}"/>
                  </a:ext>
                </a:extLst>
              </p:cNvPr>
              <p:cNvSpPr>
                <a:spLocks/>
              </p:cNvSpPr>
              <p:nvPr/>
            </p:nvSpPr>
            <p:spPr bwMode="auto">
              <a:xfrm>
                <a:off x="2989288" y="3534484"/>
                <a:ext cx="164105" cy="162915"/>
              </a:xfrm>
              <a:custGeom>
                <a:avLst/>
                <a:gdLst>
                  <a:gd name="T0" fmla="*/ 45 w 138"/>
                  <a:gd name="T1" fmla="*/ 91 h 137"/>
                  <a:gd name="T2" fmla="*/ 69 w 138"/>
                  <a:gd name="T3" fmla="*/ 137 h 137"/>
                  <a:gd name="T4" fmla="*/ 93 w 138"/>
                  <a:gd name="T5" fmla="*/ 91 h 137"/>
                  <a:gd name="T6" fmla="*/ 138 w 138"/>
                  <a:gd name="T7" fmla="*/ 67 h 137"/>
                  <a:gd name="T8" fmla="*/ 93 w 138"/>
                  <a:gd name="T9" fmla="*/ 43 h 137"/>
                  <a:gd name="T10" fmla="*/ 69 w 138"/>
                  <a:gd name="T11" fmla="*/ 0 h 137"/>
                  <a:gd name="T12" fmla="*/ 45 w 138"/>
                  <a:gd name="T13" fmla="*/ 43 h 137"/>
                  <a:gd name="T14" fmla="*/ 0 w 138"/>
                  <a:gd name="T15" fmla="*/ 67 h 137"/>
                  <a:gd name="T16" fmla="*/ 45 w 138"/>
                  <a:gd name="T17" fmla="*/ 91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8" h="137">
                    <a:moveTo>
                      <a:pt x="45" y="91"/>
                    </a:moveTo>
                    <a:lnTo>
                      <a:pt x="69" y="137"/>
                    </a:lnTo>
                    <a:lnTo>
                      <a:pt x="93" y="91"/>
                    </a:lnTo>
                    <a:lnTo>
                      <a:pt x="138" y="67"/>
                    </a:lnTo>
                    <a:lnTo>
                      <a:pt x="93" y="43"/>
                    </a:lnTo>
                    <a:lnTo>
                      <a:pt x="69" y="0"/>
                    </a:lnTo>
                    <a:lnTo>
                      <a:pt x="45" y="43"/>
                    </a:lnTo>
                    <a:lnTo>
                      <a:pt x="0" y="67"/>
                    </a:lnTo>
                    <a:lnTo>
                      <a:pt x="45"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1" name="任意多边形: 形状 55">
                <a:extLst>
                  <a:ext uri="{FF2B5EF4-FFF2-40B4-BE49-F238E27FC236}">
                    <a16:creationId xmlns:a16="http://schemas.microsoft.com/office/drawing/2014/main" id="{F2892071-312B-4AF4-B35C-E1927CAB3899}"/>
                  </a:ext>
                </a:extLst>
              </p:cNvPr>
              <p:cNvSpPr>
                <a:spLocks/>
              </p:cNvSpPr>
              <p:nvPr/>
            </p:nvSpPr>
            <p:spPr bwMode="auto">
              <a:xfrm>
                <a:off x="2935775" y="3465512"/>
                <a:ext cx="96322" cy="99890"/>
              </a:xfrm>
              <a:custGeom>
                <a:avLst/>
                <a:gdLst>
                  <a:gd name="T0" fmla="*/ 40 w 81"/>
                  <a:gd name="T1" fmla="*/ 84 h 84"/>
                  <a:gd name="T2" fmla="*/ 54 w 81"/>
                  <a:gd name="T3" fmla="*/ 58 h 84"/>
                  <a:gd name="T4" fmla="*/ 81 w 81"/>
                  <a:gd name="T5" fmla="*/ 43 h 84"/>
                  <a:gd name="T6" fmla="*/ 54 w 81"/>
                  <a:gd name="T7" fmla="*/ 29 h 84"/>
                  <a:gd name="T8" fmla="*/ 40 w 81"/>
                  <a:gd name="T9" fmla="*/ 0 h 84"/>
                  <a:gd name="T10" fmla="*/ 26 w 81"/>
                  <a:gd name="T11" fmla="*/ 29 h 84"/>
                  <a:gd name="T12" fmla="*/ 0 w 81"/>
                  <a:gd name="T13" fmla="*/ 43 h 84"/>
                  <a:gd name="T14" fmla="*/ 26 w 81"/>
                  <a:gd name="T15" fmla="*/ 58 h 84"/>
                  <a:gd name="T16" fmla="*/ 40 w 81"/>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84">
                    <a:moveTo>
                      <a:pt x="40" y="84"/>
                    </a:moveTo>
                    <a:lnTo>
                      <a:pt x="54" y="58"/>
                    </a:lnTo>
                    <a:lnTo>
                      <a:pt x="81" y="43"/>
                    </a:lnTo>
                    <a:lnTo>
                      <a:pt x="54" y="29"/>
                    </a:lnTo>
                    <a:lnTo>
                      <a:pt x="40" y="0"/>
                    </a:lnTo>
                    <a:lnTo>
                      <a:pt x="26" y="29"/>
                    </a:lnTo>
                    <a:lnTo>
                      <a:pt x="0" y="43"/>
                    </a:lnTo>
                    <a:lnTo>
                      <a:pt x="26" y="58"/>
                    </a:lnTo>
                    <a:lnTo>
                      <a:pt x="40" y="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sp>
          <p:nvSpPr>
            <p:cNvPr id="106" name="任意多边形: 形状 30">
              <a:extLst>
                <a:ext uri="{FF2B5EF4-FFF2-40B4-BE49-F238E27FC236}">
                  <a16:creationId xmlns:a16="http://schemas.microsoft.com/office/drawing/2014/main" id="{2F06564B-B3B7-4417-9C12-054C65D34377}"/>
                </a:ext>
              </a:extLst>
            </p:cNvPr>
            <p:cNvSpPr>
              <a:spLocks/>
            </p:cNvSpPr>
            <p:nvPr/>
          </p:nvSpPr>
          <p:spPr bwMode="auto">
            <a:xfrm>
              <a:off x="6325646" y="3443883"/>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7" name="任意多边形: 形状 31">
              <a:extLst>
                <a:ext uri="{FF2B5EF4-FFF2-40B4-BE49-F238E27FC236}">
                  <a16:creationId xmlns:a16="http://schemas.microsoft.com/office/drawing/2014/main" id="{EB5C17F2-3937-407F-9C9A-8FE5E11BF609}"/>
                </a:ext>
              </a:extLst>
            </p:cNvPr>
            <p:cNvSpPr>
              <a:spLocks/>
            </p:cNvSpPr>
            <p:nvPr/>
          </p:nvSpPr>
          <p:spPr bwMode="auto">
            <a:xfrm>
              <a:off x="6737097" y="3443883"/>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8" name="任意多边形: 形状 32">
              <a:extLst>
                <a:ext uri="{FF2B5EF4-FFF2-40B4-BE49-F238E27FC236}">
                  <a16:creationId xmlns:a16="http://schemas.microsoft.com/office/drawing/2014/main" id="{9BC3A2A6-C1BC-482E-BC1F-044FBFB295BB}"/>
                </a:ext>
              </a:extLst>
            </p:cNvPr>
            <p:cNvSpPr>
              <a:spLocks/>
            </p:cNvSpPr>
            <p:nvPr/>
          </p:nvSpPr>
          <p:spPr bwMode="auto">
            <a:xfrm>
              <a:off x="6530182" y="3217942"/>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9" name="任意多边形: 形状 33">
              <a:extLst>
                <a:ext uri="{FF2B5EF4-FFF2-40B4-BE49-F238E27FC236}">
                  <a16:creationId xmlns:a16="http://schemas.microsoft.com/office/drawing/2014/main" id="{352FA912-F09E-4CF3-9ECD-9C925903DF9D}"/>
                </a:ext>
              </a:extLst>
            </p:cNvPr>
            <p:cNvSpPr>
              <a:spLocks/>
            </p:cNvSpPr>
            <p:nvPr/>
          </p:nvSpPr>
          <p:spPr bwMode="auto">
            <a:xfrm>
              <a:off x="7148548" y="3443883"/>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0" name="任意多边形: 形状 34">
              <a:extLst>
                <a:ext uri="{FF2B5EF4-FFF2-40B4-BE49-F238E27FC236}">
                  <a16:creationId xmlns:a16="http://schemas.microsoft.com/office/drawing/2014/main" id="{8BEDEEF9-9D3F-4648-97A6-02DEE3FC3998}"/>
                </a:ext>
              </a:extLst>
            </p:cNvPr>
            <p:cNvSpPr>
              <a:spLocks/>
            </p:cNvSpPr>
            <p:nvPr/>
          </p:nvSpPr>
          <p:spPr bwMode="auto">
            <a:xfrm>
              <a:off x="7559999" y="3443883"/>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1" name="任意多边形: 形状 35">
              <a:extLst>
                <a:ext uri="{FF2B5EF4-FFF2-40B4-BE49-F238E27FC236}">
                  <a16:creationId xmlns:a16="http://schemas.microsoft.com/office/drawing/2014/main" id="{B13A84F7-2C81-4BFB-8213-A979DA2A14CF}"/>
                </a:ext>
              </a:extLst>
            </p:cNvPr>
            <p:cNvSpPr>
              <a:spLocks/>
            </p:cNvSpPr>
            <p:nvPr/>
          </p:nvSpPr>
          <p:spPr bwMode="auto">
            <a:xfrm>
              <a:off x="7353084" y="3217942"/>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2" name="任意多边形: 形状 36">
              <a:extLst>
                <a:ext uri="{FF2B5EF4-FFF2-40B4-BE49-F238E27FC236}">
                  <a16:creationId xmlns:a16="http://schemas.microsoft.com/office/drawing/2014/main" id="{1D0AC8E5-9BEC-4E00-9A29-9782BFF24EFF}"/>
                </a:ext>
              </a:extLst>
            </p:cNvPr>
            <p:cNvSpPr>
              <a:spLocks/>
            </p:cNvSpPr>
            <p:nvPr/>
          </p:nvSpPr>
          <p:spPr bwMode="auto">
            <a:xfrm>
              <a:off x="6944321" y="3219131"/>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3" name="任意多边形: 形状 37">
              <a:extLst>
                <a:ext uri="{FF2B5EF4-FFF2-40B4-BE49-F238E27FC236}">
                  <a16:creationId xmlns:a16="http://schemas.microsoft.com/office/drawing/2014/main" id="{7712A170-0D45-4B5C-BE8A-452007B05660}"/>
                </a:ext>
              </a:extLst>
            </p:cNvPr>
            <p:cNvSpPr>
              <a:spLocks/>
            </p:cNvSpPr>
            <p:nvPr/>
          </p:nvSpPr>
          <p:spPr bwMode="auto">
            <a:xfrm>
              <a:off x="6735393" y="2979260"/>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4" name="任意多边形: 形状 38">
              <a:extLst>
                <a:ext uri="{FF2B5EF4-FFF2-40B4-BE49-F238E27FC236}">
                  <a16:creationId xmlns:a16="http://schemas.microsoft.com/office/drawing/2014/main" id="{A9F1728C-7DE1-4CAD-82B3-37E75E682D76}"/>
                </a:ext>
              </a:extLst>
            </p:cNvPr>
            <p:cNvSpPr>
              <a:spLocks/>
            </p:cNvSpPr>
            <p:nvPr/>
          </p:nvSpPr>
          <p:spPr bwMode="auto">
            <a:xfrm>
              <a:off x="7146844" y="2979260"/>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5" name="任意多边形: 形状 39">
              <a:extLst>
                <a:ext uri="{FF2B5EF4-FFF2-40B4-BE49-F238E27FC236}">
                  <a16:creationId xmlns:a16="http://schemas.microsoft.com/office/drawing/2014/main" id="{0BA8DB08-2C13-4136-A814-3C7FD65ACB02}"/>
                </a:ext>
              </a:extLst>
            </p:cNvPr>
            <p:cNvSpPr>
              <a:spLocks/>
            </p:cNvSpPr>
            <p:nvPr/>
          </p:nvSpPr>
          <p:spPr bwMode="auto">
            <a:xfrm>
              <a:off x="6939929" y="2753319"/>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6" name="任意多边形: 形状 40">
              <a:extLst>
                <a:ext uri="{FF2B5EF4-FFF2-40B4-BE49-F238E27FC236}">
                  <a16:creationId xmlns:a16="http://schemas.microsoft.com/office/drawing/2014/main" id="{C4EB56B8-9C91-4C64-B15F-10B52DE5A552}"/>
                </a:ext>
              </a:extLst>
            </p:cNvPr>
            <p:cNvSpPr>
              <a:spLocks/>
            </p:cNvSpPr>
            <p:nvPr/>
          </p:nvSpPr>
          <p:spPr bwMode="auto">
            <a:xfrm>
              <a:off x="7968506" y="3443883"/>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7" name="任意多边形: 形状 41">
              <a:extLst>
                <a:ext uri="{FF2B5EF4-FFF2-40B4-BE49-F238E27FC236}">
                  <a16:creationId xmlns:a16="http://schemas.microsoft.com/office/drawing/2014/main" id="{66FA50EF-4E28-41A2-AA12-A4C70CA5588A}"/>
                </a:ext>
              </a:extLst>
            </p:cNvPr>
            <p:cNvSpPr>
              <a:spLocks/>
            </p:cNvSpPr>
            <p:nvPr/>
          </p:nvSpPr>
          <p:spPr bwMode="auto">
            <a:xfrm>
              <a:off x="7761591" y="3217942"/>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8" name="任意多边形: 形状 42">
              <a:extLst>
                <a:ext uri="{FF2B5EF4-FFF2-40B4-BE49-F238E27FC236}">
                  <a16:creationId xmlns:a16="http://schemas.microsoft.com/office/drawing/2014/main" id="{642BE75B-F5D0-4FCF-B4C9-2B7D76EFB905}"/>
                </a:ext>
              </a:extLst>
            </p:cNvPr>
            <p:cNvSpPr>
              <a:spLocks/>
            </p:cNvSpPr>
            <p:nvPr/>
          </p:nvSpPr>
          <p:spPr bwMode="auto">
            <a:xfrm>
              <a:off x="7555351" y="2979260"/>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9" name="任意多边形: 形状 43">
              <a:extLst>
                <a:ext uri="{FF2B5EF4-FFF2-40B4-BE49-F238E27FC236}">
                  <a16:creationId xmlns:a16="http://schemas.microsoft.com/office/drawing/2014/main" id="{AEF76BC1-FE98-40FB-977B-D1EA004ABBF3}"/>
                </a:ext>
              </a:extLst>
            </p:cNvPr>
            <p:cNvSpPr>
              <a:spLocks/>
            </p:cNvSpPr>
            <p:nvPr/>
          </p:nvSpPr>
          <p:spPr bwMode="auto">
            <a:xfrm>
              <a:off x="7348436" y="2753319"/>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0" name="任意多边形: 形状 44">
              <a:extLst>
                <a:ext uri="{FF2B5EF4-FFF2-40B4-BE49-F238E27FC236}">
                  <a16:creationId xmlns:a16="http://schemas.microsoft.com/office/drawing/2014/main" id="{0D0B3EBA-85EA-4ECE-928B-68F654C36329}"/>
                </a:ext>
              </a:extLst>
            </p:cNvPr>
            <p:cNvSpPr>
              <a:spLocks/>
            </p:cNvSpPr>
            <p:nvPr/>
          </p:nvSpPr>
          <p:spPr bwMode="auto">
            <a:xfrm>
              <a:off x="7155319" y="2531408"/>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1" name="任意多边形: 形状 45">
              <a:extLst>
                <a:ext uri="{FF2B5EF4-FFF2-40B4-BE49-F238E27FC236}">
                  <a16:creationId xmlns:a16="http://schemas.microsoft.com/office/drawing/2014/main" id="{57A3D30E-E4AE-4113-A744-DFDCAFB5E988}"/>
                </a:ext>
              </a:extLst>
            </p:cNvPr>
            <p:cNvSpPr>
              <a:spLocks/>
            </p:cNvSpPr>
            <p:nvPr/>
          </p:nvSpPr>
          <p:spPr bwMode="auto">
            <a:xfrm>
              <a:off x="8375940" y="3434733"/>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2" name="任意多边形: 形状 46">
              <a:extLst>
                <a:ext uri="{FF2B5EF4-FFF2-40B4-BE49-F238E27FC236}">
                  <a16:creationId xmlns:a16="http://schemas.microsoft.com/office/drawing/2014/main" id="{BF70CF53-628F-4B2E-BF6F-4A5EEE3CE47F}"/>
                </a:ext>
              </a:extLst>
            </p:cNvPr>
            <p:cNvSpPr>
              <a:spLocks/>
            </p:cNvSpPr>
            <p:nvPr/>
          </p:nvSpPr>
          <p:spPr bwMode="auto">
            <a:xfrm>
              <a:off x="8169025" y="3208792"/>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3" name="任意多边形: 形状 47">
              <a:extLst>
                <a:ext uri="{FF2B5EF4-FFF2-40B4-BE49-F238E27FC236}">
                  <a16:creationId xmlns:a16="http://schemas.microsoft.com/office/drawing/2014/main" id="{5CDCE6C2-1DE1-4C0B-A56F-A2E6B5977CA8}"/>
                </a:ext>
              </a:extLst>
            </p:cNvPr>
            <p:cNvSpPr>
              <a:spLocks/>
            </p:cNvSpPr>
            <p:nvPr/>
          </p:nvSpPr>
          <p:spPr bwMode="auto">
            <a:xfrm>
              <a:off x="7962785" y="2970110"/>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4" name="任意多边形: 形状 48">
              <a:extLst>
                <a:ext uri="{FF2B5EF4-FFF2-40B4-BE49-F238E27FC236}">
                  <a16:creationId xmlns:a16="http://schemas.microsoft.com/office/drawing/2014/main" id="{D3ADC2FD-CFAA-4685-A782-4FC84DDA030E}"/>
                </a:ext>
              </a:extLst>
            </p:cNvPr>
            <p:cNvSpPr>
              <a:spLocks/>
            </p:cNvSpPr>
            <p:nvPr/>
          </p:nvSpPr>
          <p:spPr bwMode="auto">
            <a:xfrm>
              <a:off x="7755870" y="2744169"/>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5" name="任意多边形: 形状 49">
              <a:extLst>
                <a:ext uri="{FF2B5EF4-FFF2-40B4-BE49-F238E27FC236}">
                  <a16:creationId xmlns:a16="http://schemas.microsoft.com/office/drawing/2014/main" id="{DD8809A8-6A73-4DE5-BD1C-659ACE8864B3}"/>
                </a:ext>
              </a:extLst>
            </p:cNvPr>
            <p:cNvSpPr>
              <a:spLocks/>
            </p:cNvSpPr>
            <p:nvPr/>
          </p:nvSpPr>
          <p:spPr bwMode="auto">
            <a:xfrm>
              <a:off x="7562753" y="2522258"/>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6" name="任意多边形: 形状 50">
              <a:extLst>
                <a:ext uri="{FF2B5EF4-FFF2-40B4-BE49-F238E27FC236}">
                  <a16:creationId xmlns:a16="http://schemas.microsoft.com/office/drawing/2014/main" id="{9D32D261-839D-4211-BD27-BBFD688500ED}"/>
                </a:ext>
              </a:extLst>
            </p:cNvPr>
            <p:cNvSpPr>
              <a:spLocks/>
            </p:cNvSpPr>
            <p:nvPr/>
          </p:nvSpPr>
          <p:spPr bwMode="auto">
            <a:xfrm>
              <a:off x="7358033" y="2301775"/>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nvGrpSpPr>
            <p:cNvPr id="127" name="组合 126">
              <a:extLst>
                <a:ext uri="{FF2B5EF4-FFF2-40B4-BE49-F238E27FC236}">
                  <a16:creationId xmlns:a16="http://schemas.microsoft.com/office/drawing/2014/main" id="{ED136974-0A0C-4D6D-B39B-A531C5874FF9}"/>
                </a:ext>
              </a:extLst>
            </p:cNvPr>
            <p:cNvGrpSpPr/>
            <p:nvPr/>
          </p:nvGrpSpPr>
          <p:grpSpPr>
            <a:xfrm>
              <a:off x="7791064" y="1844826"/>
              <a:ext cx="217618" cy="231887"/>
              <a:chOff x="6651998" y="2093912"/>
              <a:chExt cx="217618" cy="231887"/>
            </a:xfrm>
            <a:solidFill>
              <a:schemeClr val="accent3"/>
            </a:solidFill>
          </p:grpSpPr>
          <p:sp>
            <p:nvSpPr>
              <p:cNvPr id="128" name="任意多边形: 形状 52">
                <a:extLst>
                  <a:ext uri="{FF2B5EF4-FFF2-40B4-BE49-F238E27FC236}">
                    <a16:creationId xmlns:a16="http://schemas.microsoft.com/office/drawing/2014/main" id="{24C8DDB1-A13A-40FA-A6D7-FDC085C0833A}"/>
                  </a:ext>
                </a:extLst>
              </p:cNvPr>
              <p:cNvSpPr>
                <a:spLocks/>
              </p:cNvSpPr>
              <p:nvPr/>
            </p:nvSpPr>
            <p:spPr bwMode="auto">
              <a:xfrm>
                <a:off x="6705511" y="2162884"/>
                <a:ext cx="164105" cy="162915"/>
              </a:xfrm>
              <a:custGeom>
                <a:avLst/>
                <a:gdLst>
                  <a:gd name="T0" fmla="*/ 45 w 138"/>
                  <a:gd name="T1" fmla="*/ 91 h 137"/>
                  <a:gd name="T2" fmla="*/ 69 w 138"/>
                  <a:gd name="T3" fmla="*/ 137 h 137"/>
                  <a:gd name="T4" fmla="*/ 93 w 138"/>
                  <a:gd name="T5" fmla="*/ 91 h 137"/>
                  <a:gd name="T6" fmla="*/ 138 w 138"/>
                  <a:gd name="T7" fmla="*/ 67 h 137"/>
                  <a:gd name="T8" fmla="*/ 93 w 138"/>
                  <a:gd name="T9" fmla="*/ 43 h 137"/>
                  <a:gd name="T10" fmla="*/ 69 w 138"/>
                  <a:gd name="T11" fmla="*/ 0 h 137"/>
                  <a:gd name="T12" fmla="*/ 45 w 138"/>
                  <a:gd name="T13" fmla="*/ 43 h 137"/>
                  <a:gd name="T14" fmla="*/ 0 w 138"/>
                  <a:gd name="T15" fmla="*/ 67 h 137"/>
                  <a:gd name="T16" fmla="*/ 45 w 138"/>
                  <a:gd name="T17" fmla="*/ 91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8" h="137">
                    <a:moveTo>
                      <a:pt x="45" y="91"/>
                    </a:moveTo>
                    <a:lnTo>
                      <a:pt x="69" y="137"/>
                    </a:lnTo>
                    <a:lnTo>
                      <a:pt x="93" y="91"/>
                    </a:lnTo>
                    <a:lnTo>
                      <a:pt x="138" y="67"/>
                    </a:lnTo>
                    <a:lnTo>
                      <a:pt x="93" y="43"/>
                    </a:lnTo>
                    <a:lnTo>
                      <a:pt x="69" y="0"/>
                    </a:lnTo>
                    <a:lnTo>
                      <a:pt x="45" y="43"/>
                    </a:lnTo>
                    <a:lnTo>
                      <a:pt x="0" y="67"/>
                    </a:lnTo>
                    <a:lnTo>
                      <a:pt x="45"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9" name="任意多边形: 形状 53">
                <a:extLst>
                  <a:ext uri="{FF2B5EF4-FFF2-40B4-BE49-F238E27FC236}">
                    <a16:creationId xmlns:a16="http://schemas.microsoft.com/office/drawing/2014/main" id="{7FE107D0-D6DB-452A-9DE0-327D3FDEBA77}"/>
                  </a:ext>
                </a:extLst>
              </p:cNvPr>
              <p:cNvSpPr>
                <a:spLocks/>
              </p:cNvSpPr>
              <p:nvPr/>
            </p:nvSpPr>
            <p:spPr bwMode="auto">
              <a:xfrm>
                <a:off x="6651998" y="2093912"/>
                <a:ext cx="96322" cy="99890"/>
              </a:xfrm>
              <a:custGeom>
                <a:avLst/>
                <a:gdLst>
                  <a:gd name="T0" fmla="*/ 40 w 81"/>
                  <a:gd name="T1" fmla="*/ 84 h 84"/>
                  <a:gd name="T2" fmla="*/ 54 w 81"/>
                  <a:gd name="T3" fmla="*/ 58 h 84"/>
                  <a:gd name="T4" fmla="*/ 81 w 81"/>
                  <a:gd name="T5" fmla="*/ 43 h 84"/>
                  <a:gd name="T6" fmla="*/ 54 w 81"/>
                  <a:gd name="T7" fmla="*/ 29 h 84"/>
                  <a:gd name="T8" fmla="*/ 40 w 81"/>
                  <a:gd name="T9" fmla="*/ 0 h 84"/>
                  <a:gd name="T10" fmla="*/ 26 w 81"/>
                  <a:gd name="T11" fmla="*/ 29 h 84"/>
                  <a:gd name="T12" fmla="*/ 0 w 81"/>
                  <a:gd name="T13" fmla="*/ 43 h 84"/>
                  <a:gd name="T14" fmla="*/ 26 w 81"/>
                  <a:gd name="T15" fmla="*/ 58 h 84"/>
                  <a:gd name="T16" fmla="*/ 40 w 81"/>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84">
                    <a:moveTo>
                      <a:pt x="40" y="84"/>
                    </a:moveTo>
                    <a:lnTo>
                      <a:pt x="54" y="58"/>
                    </a:lnTo>
                    <a:lnTo>
                      <a:pt x="81" y="43"/>
                    </a:lnTo>
                    <a:lnTo>
                      <a:pt x="54" y="29"/>
                    </a:lnTo>
                    <a:lnTo>
                      <a:pt x="40" y="0"/>
                    </a:lnTo>
                    <a:lnTo>
                      <a:pt x="26" y="29"/>
                    </a:lnTo>
                    <a:lnTo>
                      <a:pt x="0" y="43"/>
                    </a:lnTo>
                    <a:lnTo>
                      <a:pt x="26" y="58"/>
                    </a:lnTo>
                    <a:lnTo>
                      <a:pt x="40" y="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spTree>
    <p:extLst>
      <p:ext uri="{BB962C8B-B14F-4D97-AF65-F5344CB8AC3E}">
        <p14:creationId xmlns:p14="http://schemas.microsoft.com/office/powerpoint/2010/main" val="2420524400"/>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千图PPT彼岸天：ID 8661124库_组合 1">
            <a:extLst>
              <a:ext uri="{FF2B5EF4-FFF2-40B4-BE49-F238E27FC236}">
                <a16:creationId xmlns:a16="http://schemas.microsoft.com/office/drawing/2014/main" id="{7A0CBED1-0AB7-469C-9CB3-5B80D6D7AD3B}"/>
              </a:ext>
            </a:extLst>
          </p:cNvPr>
          <p:cNvGrpSpPr/>
          <p:nvPr>
            <p:custDataLst>
              <p:tags r:id="rId1"/>
            </p:custDataLst>
          </p:nvPr>
        </p:nvGrpSpPr>
        <p:grpSpPr>
          <a:xfrm>
            <a:off x="382466" y="4268662"/>
            <a:ext cx="2656426" cy="1738151"/>
            <a:chOff x="973327" y="2646403"/>
            <a:chExt cx="1608939" cy="1346250"/>
          </a:xfrm>
        </p:grpSpPr>
        <p:sp>
          <p:nvSpPr>
            <p:cNvPr id="3" name="椭圆 2">
              <a:extLst>
                <a:ext uri="{FF2B5EF4-FFF2-40B4-BE49-F238E27FC236}">
                  <a16:creationId xmlns:a16="http://schemas.microsoft.com/office/drawing/2014/main" id="{4FC7D153-3F72-4CE9-B01C-6810BAA0A7F6}"/>
                </a:ext>
              </a:extLst>
            </p:cNvPr>
            <p:cNvSpPr/>
            <p:nvPr/>
          </p:nvSpPr>
          <p:spPr>
            <a:xfrm>
              <a:off x="1697302" y="3848653"/>
              <a:ext cx="144000" cy="144000"/>
            </a:xfrm>
            <a:prstGeom prst="ellipse">
              <a:avLst/>
            </a:prstGeom>
            <a:solidFill>
              <a:schemeClr val="accent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5" name="任意多边形: 形状 95">
              <a:extLst>
                <a:ext uri="{FF2B5EF4-FFF2-40B4-BE49-F238E27FC236}">
                  <a16:creationId xmlns:a16="http://schemas.microsoft.com/office/drawing/2014/main" id="{1DBC7E35-4144-4961-B9F6-04ED70478FF9}"/>
                </a:ext>
              </a:extLst>
            </p:cNvPr>
            <p:cNvSpPr>
              <a:spLocks/>
            </p:cNvSpPr>
            <p:nvPr/>
          </p:nvSpPr>
          <p:spPr bwMode="auto">
            <a:xfrm>
              <a:off x="973327" y="3537839"/>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 name="任意多边形: 形状 96">
              <a:extLst>
                <a:ext uri="{FF2B5EF4-FFF2-40B4-BE49-F238E27FC236}">
                  <a16:creationId xmlns:a16="http://schemas.microsoft.com/office/drawing/2014/main" id="{F540A488-372B-45E3-BEE1-73EF8D10A2A2}"/>
                </a:ext>
              </a:extLst>
            </p:cNvPr>
            <p:cNvSpPr>
              <a:spLocks/>
            </p:cNvSpPr>
            <p:nvPr/>
          </p:nvSpPr>
          <p:spPr bwMode="auto">
            <a:xfrm>
              <a:off x="1384778" y="3537839"/>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 name="任意多边形: 形状 97">
              <a:extLst>
                <a:ext uri="{FF2B5EF4-FFF2-40B4-BE49-F238E27FC236}">
                  <a16:creationId xmlns:a16="http://schemas.microsoft.com/office/drawing/2014/main" id="{234E7B48-7F92-4BE9-A076-4353F98BFBD3}"/>
                </a:ext>
              </a:extLst>
            </p:cNvPr>
            <p:cNvSpPr>
              <a:spLocks/>
            </p:cNvSpPr>
            <p:nvPr/>
          </p:nvSpPr>
          <p:spPr bwMode="auto">
            <a:xfrm>
              <a:off x="1177863" y="3311898"/>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 name="任意多边形: 形状 98">
              <a:extLst>
                <a:ext uri="{FF2B5EF4-FFF2-40B4-BE49-F238E27FC236}">
                  <a16:creationId xmlns:a16="http://schemas.microsoft.com/office/drawing/2014/main" id="{02AEA850-5D5C-4423-97F0-768B2E167917}"/>
                </a:ext>
              </a:extLst>
            </p:cNvPr>
            <p:cNvSpPr>
              <a:spLocks/>
            </p:cNvSpPr>
            <p:nvPr/>
          </p:nvSpPr>
          <p:spPr bwMode="auto">
            <a:xfrm>
              <a:off x="1796229" y="3537839"/>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 name="任意多边形: 形状 99">
              <a:extLst>
                <a:ext uri="{FF2B5EF4-FFF2-40B4-BE49-F238E27FC236}">
                  <a16:creationId xmlns:a16="http://schemas.microsoft.com/office/drawing/2014/main" id="{3DD5536F-0EB5-49F2-8554-0D8713D75F5D}"/>
                </a:ext>
              </a:extLst>
            </p:cNvPr>
            <p:cNvSpPr>
              <a:spLocks/>
            </p:cNvSpPr>
            <p:nvPr/>
          </p:nvSpPr>
          <p:spPr bwMode="auto">
            <a:xfrm>
              <a:off x="2207680" y="3537839"/>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 name="任意多边形: 形状 100">
              <a:extLst>
                <a:ext uri="{FF2B5EF4-FFF2-40B4-BE49-F238E27FC236}">
                  <a16:creationId xmlns:a16="http://schemas.microsoft.com/office/drawing/2014/main" id="{94902F91-BB64-40CE-BE9E-00C70CB76961}"/>
                </a:ext>
              </a:extLst>
            </p:cNvPr>
            <p:cNvSpPr>
              <a:spLocks/>
            </p:cNvSpPr>
            <p:nvPr/>
          </p:nvSpPr>
          <p:spPr bwMode="auto">
            <a:xfrm>
              <a:off x="2000765" y="3311898"/>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 name="任意多边形: 形状 101">
              <a:extLst>
                <a:ext uri="{FF2B5EF4-FFF2-40B4-BE49-F238E27FC236}">
                  <a16:creationId xmlns:a16="http://schemas.microsoft.com/office/drawing/2014/main" id="{D6F3569A-1A7A-40BE-804D-278A1635252C}"/>
                </a:ext>
              </a:extLst>
            </p:cNvPr>
            <p:cNvSpPr>
              <a:spLocks/>
            </p:cNvSpPr>
            <p:nvPr/>
          </p:nvSpPr>
          <p:spPr bwMode="auto">
            <a:xfrm>
              <a:off x="1592002" y="3313087"/>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nvGrpSpPr>
            <p:cNvPr id="12" name="组合 11">
              <a:extLst>
                <a:ext uri="{FF2B5EF4-FFF2-40B4-BE49-F238E27FC236}">
                  <a16:creationId xmlns:a16="http://schemas.microsoft.com/office/drawing/2014/main" id="{0F1103B1-7546-41F1-AAFF-B89A988CC598}"/>
                </a:ext>
              </a:extLst>
            </p:cNvPr>
            <p:cNvGrpSpPr/>
            <p:nvPr/>
          </p:nvGrpSpPr>
          <p:grpSpPr>
            <a:xfrm>
              <a:off x="1383074" y="2646403"/>
              <a:ext cx="786037" cy="614701"/>
              <a:chOff x="1383073" y="2863938"/>
              <a:chExt cx="786037" cy="614701"/>
            </a:xfrm>
          </p:grpSpPr>
          <p:grpSp>
            <p:nvGrpSpPr>
              <p:cNvPr id="16" name="组合 15">
                <a:extLst>
                  <a:ext uri="{FF2B5EF4-FFF2-40B4-BE49-F238E27FC236}">
                    <a16:creationId xmlns:a16="http://schemas.microsoft.com/office/drawing/2014/main" id="{363E7A1D-30A4-4C12-AB8F-779808176164}"/>
                  </a:ext>
                </a:extLst>
              </p:cNvPr>
              <p:cNvGrpSpPr/>
              <p:nvPr/>
            </p:nvGrpSpPr>
            <p:grpSpPr>
              <a:xfrm>
                <a:off x="1946125" y="2863938"/>
                <a:ext cx="217618" cy="231887"/>
                <a:chOff x="6651998" y="2093912"/>
                <a:chExt cx="217618" cy="231887"/>
              </a:xfrm>
            </p:grpSpPr>
            <p:sp>
              <p:nvSpPr>
                <p:cNvPr id="20" name="任意多边形: 形状 107">
                  <a:extLst>
                    <a:ext uri="{FF2B5EF4-FFF2-40B4-BE49-F238E27FC236}">
                      <a16:creationId xmlns:a16="http://schemas.microsoft.com/office/drawing/2014/main" id="{0576F319-EDE1-47CD-9704-56DC0469D560}"/>
                    </a:ext>
                  </a:extLst>
                </p:cNvPr>
                <p:cNvSpPr>
                  <a:spLocks/>
                </p:cNvSpPr>
                <p:nvPr/>
              </p:nvSpPr>
              <p:spPr bwMode="auto">
                <a:xfrm>
                  <a:off x="6705511" y="2162884"/>
                  <a:ext cx="164105" cy="162915"/>
                </a:xfrm>
                <a:custGeom>
                  <a:avLst/>
                  <a:gdLst>
                    <a:gd name="T0" fmla="*/ 45 w 138"/>
                    <a:gd name="T1" fmla="*/ 91 h 137"/>
                    <a:gd name="T2" fmla="*/ 69 w 138"/>
                    <a:gd name="T3" fmla="*/ 137 h 137"/>
                    <a:gd name="T4" fmla="*/ 93 w 138"/>
                    <a:gd name="T5" fmla="*/ 91 h 137"/>
                    <a:gd name="T6" fmla="*/ 138 w 138"/>
                    <a:gd name="T7" fmla="*/ 67 h 137"/>
                    <a:gd name="T8" fmla="*/ 93 w 138"/>
                    <a:gd name="T9" fmla="*/ 43 h 137"/>
                    <a:gd name="T10" fmla="*/ 69 w 138"/>
                    <a:gd name="T11" fmla="*/ 0 h 137"/>
                    <a:gd name="T12" fmla="*/ 45 w 138"/>
                    <a:gd name="T13" fmla="*/ 43 h 137"/>
                    <a:gd name="T14" fmla="*/ 0 w 138"/>
                    <a:gd name="T15" fmla="*/ 67 h 137"/>
                    <a:gd name="T16" fmla="*/ 45 w 138"/>
                    <a:gd name="T17" fmla="*/ 91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8" h="137">
                      <a:moveTo>
                        <a:pt x="45" y="91"/>
                      </a:moveTo>
                      <a:lnTo>
                        <a:pt x="69" y="137"/>
                      </a:lnTo>
                      <a:lnTo>
                        <a:pt x="93" y="91"/>
                      </a:lnTo>
                      <a:lnTo>
                        <a:pt x="138" y="67"/>
                      </a:lnTo>
                      <a:lnTo>
                        <a:pt x="93" y="43"/>
                      </a:lnTo>
                      <a:lnTo>
                        <a:pt x="69" y="0"/>
                      </a:lnTo>
                      <a:lnTo>
                        <a:pt x="45" y="43"/>
                      </a:lnTo>
                      <a:lnTo>
                        <a:pt x="0" y="67"/>
                      </a:lnTo>
                      <a:lnTo>
                        <a:pt x="45" y="9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1" name="任意多边形: 形状 108">
                  <a:extLst>
                    <a:ext uri="{FF2B5EF4-FFF2-40B4-BE49-F238E27FC236}">
                      <a16:creationId xmlns:a16="http://schemas.microsoft.com/office/drawing/2014/main" id="{2220714A-797E-473C-BA53-8FB789F18F2F}"/>
                    </a:ext>
                  </a:extLst>
                </p:cNvPr>
                <p:cNvSpPr>
                  <a:spLocks/>
                </p:cNvSpPr>
                <p:nvPr/>
              </p:nvSpPr>
              <p:spPr bwMode="auto">
                <a:xfrm>
                  <a:off x="6651998" y="2093912"/>
                  <a:ext cx="96322" cy="99890"/>
                </a:xfrm>
                <a:custGeom>
                  <a:avLst/>
                  <a:gdLst>
                    <a:gd name="T0" fmla="*/ 40 w 81"/>
                    <a:gd name="T1" fmla="*/ 84 h 84"/>
                    <a:gd name="T2" fmla="*/ 54 w 81"/>
                    <a:gd name="T3" fmla="*/ 58 h 84"/>
                    <a:gd name="T4" fmla="*/ 81 w 81"/>
                    <a:gd name="T5" fmla="*/ 43 h 84"/>
                    <a:gd name="T6" fmla="*/ 54 w 81"/>
                    <a:gd name="T7" fmla="*/ 29 h 84"/>
                    <a:gd name="T8" fmla="*/ 40 w 81"/>
                    <a:gd name="T9" fmla="*/ 0 h 84"/>
                    <a:gd name="T10" fmla="*/ 26 w 81"/>
                    <a:gd name="T11" fmla="*/ 29 h 84"/>
                    <a:gd name="T12" fmla="*/ 0 w 81"/>
                    <a:gd name="T13" fmla="*/ 43 h 84"/>
                    <a:gd name="T14" fmla="*/ 26 w 81"/>
                    <a:gd name="T15" fmla="*/ 58 h 84"/>
                    <a:gd name="T16" fmla="*/ 40 w 81"/>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84">
                      <a:moveTo>
                        <a:pt x="40" y="84"/>
                      </a:moveTo>
                      <a:lnTo>
                        <a:pt x="54" y="58"/>
                      </a:lnTo>
                      <a:lnTo>
                        <a:pt x="81" y="43"/>
                      </a:lnTo>
                      <a:lnTo>
                        <a:pt x="54" y="29"/>
                      </a:lnTo>
                      <a:lnTo>
                        <a:pt x="40" y="0"/>
                      </a:lnTo>
                      <a:lnTo>
                        <a:pt x="26" y="29"/>
                      </a:lnTo>
                      <a:lnTo>
                        <a:pt x="0" y="43"/>
                      </a:lnTo>
                      <a:lnTo>
                        <a:pt x="26" y="58"/>
                      </a:lnTo>
                      <a:lnTo>
                        <a:pt x="40" y="8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sp>
            <p:nvSpPr>
              <p:cNvPr id="17" name="任意多边形: 形状 104">
                <a:extLst>
                  <a:ext uri="{FF2B5EF4-FFF2-40B4-BE49-F238E27FC236}">
                    <a16:creationId xmlns:a16="http://schemas.microsoft.com/office/drawing/2014/main" id="{E43479AB-E09A-4EC2-9950-57B846F2CA50}"/>
                  </a:ext>
                </a:extLst>
              </p:cNvPr>
              <p:cNvSpPr>
                <a:spLocks/>
              </p:cNvSpPr>
              <p:nvPr/>
            </p:nvSpPr>
            <p:spPr bwMode="auto">
              <a:xfrm>
                <a:off x="1383073" y="3290751"/>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8" name="任意多边形: 形状 105">
                <a:extLst>
                  <a:ext uri="{FF2B5EF4-FFF2-40B4-BE49-F238E27FC236}">
                    <a16:creationId xmlns:a16="http://schemas.microsoft.com/office/drawing/2014/main" id="{BAEDACCD-5DB8-42F9-AAA3-C6E7BCF6D861}"/>
                  </a:ext>
                </a:extLst>
              </p:cNvPr>
              <p:cNvSpPr>
                <a:spLocks/>
              </p:cNvSpPr>
              <p:nvPr/>
            </p:nvSpPr>
            <p:spPr bwMode="auto">
              <a:xfrm>
                <a:off x="1794524" y="3290751"/>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9" name="任意多边形: 形状 106">
                <a:extLst>
                  <a:ext uri="{FF2B5EF4-FFF2-40B4-BE49-F238E27FC236}">
                    <a16:creationId xmlns:a16="http://schemas.microsoft.com/office/drawing/2014/main" id="{A4371FCD-EFBA-43CB-B0CD-B1308746C352}"/>
                  </a:ext>
                </a:extLst>
              </p:cNvPr>
              <p:cNvSpPr>
                <a:spLocks/>
              </p:cNvSpPr>
              <p:nvPr/>
            </p:nvSpPr>
            <p:spPr bwMode="auto">
              <a:xfrm>
                <a:off x="1587609" y="3064810"/>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grpSp>
        <p:nvGrpSpPr>
          <p:cNvPr id="22" name="千图PPT彼岸天：ID 8661124库_组合 109">
            <a:extLst>
              <a:ext uri="{FF2B5EF4-FFF2-40B4-BE49-F238E27FC236}">
                <a16:creationId xmlns:a16="http://schemas.microsoft.com/office/drawing/2014/main" id="{73464036-7A81-468E-953A-82B07693FBB7}"/>
              </a:ext>
            </a:extLst>
          </p:cNvPr>
          <p:cNvGrpSpPr/>
          <p:nvPr>
            <p:custDataLst>
              <p:tags r:id="rId2"/>
            </p:custDataLst>
          </p:nvPr>
        </p:nvGrpSpPr>
        <p:grpSpPr>
          <a:xfrm>
            <a:off x="4211920" y="3884125"/>
            <a:ext cx="2798480" cy="2108631"/>
            <a:chOff x="3623784" y="2313181"/>
            <a:chExt cx="2017446" cy="1679472"/>
          </a:xfrm>
        </p:grpSpPr>
        <p:sp>
          <p:nvSpPr>
            <p:cNvPr id="23" name="椭圆 22">
              <a:extLst>
                <a:ext uri="{FF2B5EF4-FFF2-40B4-BE49-F238E27FC236}">
                  <a16:creationId xmlns:a16="http://schemas.microsoft.com/office/drawing/2014/main" id="{9DB9ABE2-5C59-4B04-8766-647D592ABAF0}"/>
                </a:ext>
              </a:extLst>
            </p:cNvPr>
            <p:cNvSpPr/>
            <p:nvPr/>
          </p:nvSpPr>
          <p:spPr>
            <a:xfrm>
              <a:off x="4581909" y="3848653"/>
              <a:ext cx="144000" cy="144000"/>
            </a:xfrm>
            <a:prstGeom prst="ellipse">
              <a:avLst/>
            </a:prstGeom>
            <a:solidFill>
              <a:schemeClr val="accent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5" name="任意多边形: 形状 73">
              <a:extLst>
                <a:ext uri="{FF2B5EF4-FFF2-40B4-BE49-F238E27FC236}">
                  <a16:creationId xmlns:a16="http://schemas.microsoft.com/office/drawing/2014/main" id="{E9DCB411-EBC1-4F58-9261-F96338FA454A}"/>
                </a:ext>
              </a:extLst>
            </p:cNvPr>
            <p:cNvSpPr>
              <a:spLocks/>
            </p:cNvSpPr>
            <p:nvPr/>
          </p:nvSpPr>
          <p:spPr bwMode="auto">
            <a:xfrm>
              <a:off x="3623784" y="3520089"/>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6" name="任意多边形: 形状 74">
              <a:extLst>
                <a:ext uri="{FF2B5EF4-FFF2-40B4-BE49-F238E27FC236}">
                  <a16:creationId xmlns:a16="http://schemas.microsoft.com/office/drawing/2014/main" id="{AF852D4F-3607-4EA7-8D42-50EC6BD5C80F}"/>
                </a:ext>
              </a:extLst>
            </p:cNvPr>
            <p:cNvSpPr>
              <a:spLocks/>
            </p:cNvSpPr>
            <p:nvPr/>
          </p:nvSpPr>
          <p:spPr bwMode="auto">
            <a:xfrm>
              <a:off x="4035235" y="3520089"/>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7" name="任意多边形: 形状 75">
              <a:extLst>
                <a:ext uri="{FF2B5EF4-FFF2-40B4-BE49-F238E27FC236}">
                  <a16:creationId xmlns:a16="http://schemas.microsoft.com/office/drawing/2014/main" id="{94862D99-BE3E-42D4-84C9-9F47BBF6597A}"/>
                </a:ext>
              </a:extLst>
            </p:cNvPr>
            <p:cNvSpPr>
              <a:spLocks/>
            </p:cNvSpPr>
            <p:nvPr/>
          </p:nvSpPr>
          <p:spPr bwMode="auto">
            <a:xfrm>
              <a:off x="3828320" y="3294148"/>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8" name="任意多边形: 形状 76">
              <a:extLst>
                <a:ext uri="{FF2B5EF4-FFF2-40B4-BE49-F238E27FC236}">
                  <a16:creationId xmlns:a16="http://schemas.microsoft.com/office/drawing/2014/main" id="{726DABAE-B088-4D65-B43D-3EE77D01DCAD}"/>
                </a:ext>
              </a:extLst>
            </p:cNvPr>
            <p:cNvSpPr>
              <a:spLocks/>
            </p:cNvSpPr>
            <p:nvPr/>
          </p:nvSpPr>
          <p:spPr bwMode="auto">
            <a:xfrm>
              <a:off x="4446686" y="3520089"/>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9" name="任意多边形: 形状 77">
              <a:extLst>
                <a:ext uri="{FF2B5EF4-FFF2-40B4-BE49-F238E27FC236}">
                  <a16:creationId xmlns:a16="http://schemas.microsoft.com/office/drawing/2014/main" id="{D9E2668D-3BB4-4E01-AC5E-E11E1E5DE271}"/>
                </a:ext>
              </a:extLst>
            </p:cNvPr>
            <p:cNvSpPr>
              <a:spLocks/>
            </p:cNvSpPr>
            <p:nvPr/>
          </p:nvSpPr>
          <p:spPr bwMode="auto">
            <a:xfrm>
              <a:off x="4858137" y="3520089"/>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0" name="任意多边形: 形状 78">
              <a:extLst>
                <a:ext uri="{FF2B5EF4-FFF2-40B4-BE49-F238E27FC236}">
                  <a16:creationId xmlns:a16="http://schemas.microsoft.com/office/drawing/2014/main" id="{BB77B37C-604F-43F7-8BCC-089AFCACA146}"/>
                </a:ext>
              </a:extLst>
            </p:cNvPr>
            <p:cNvSpPr>
              <a:spLocks/>
            </p:cNvSpPr>
            <p:nvPr/>
          </p:nvSpPr>
          <p:spPr bwMode="auto">
            <a:xfrm>
              <a:off x="4651222" y="3294148"/>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1" name="任意多边形: 形状 79">
              <a:extLst>
                <a:ext uri="{FF2B5EF4-FFF2-40B4-BE49-F238E27FC236}">
                  <a16:creationId xmlns:a16="http://schemas.microsoft.com/office/drawing/2014/main" id="{50585D28-DED1-42FE-8CB9-91D82F28EDE0}"/>
                </a:ext>
              </a:extLst>
            </p:cNvPr>
            <p:cNvSpPr>
              <a:spLocks/>
            </p:cNvSpPr>
            <p:nvPr/>
          </p:nvSpPr>
          <p:spPr bwMode="auto">
            <a:xfrm>
              <a:off x="4242459" y="3295337"/>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2" name="任意多边形: 形状 80">
              <a:extLst>
                <a:ext uri="{FF2B5EF4-FFF2-40B4-BE49-F238E27FC236}">
                  <a16:creationId xmlns:a16="http://schemas.microsoft.com/office/drawing/2014/main" id="{21FA6999-5276-42F8-A1E2-B3370E3B9AD2}"/>
                </a:ext>
              </a:extLst>
            </p:cNvPr>
            <p:cNvSpPr>
              <a:spLocks/>
            </p:cNvSpPr>
            <p:nvPr/>
          </p:nvSpPr>
          <p:spPr bwMode="auto">
            <a:xfrm>
              <a:off x="4033531" y="3055466"/>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3" name="任意多边形: 形状 81">
              <a:extLst>
                <a:ext uri="{FF2B5EF4-FFF2-40B4-BE49-F238E27FC236}">
                  <a16:creationId xmlns:a16="http://schemas.microsoft.com/office/drawing/2014/main" id="{D44F8E62-B32D-477F-A422-3091BB6E1C87}"/>
                </a:ext>
              </a:extLst>
            </p:cNvPr>
            <p:cNvSpPr>
              <a:spLocks/>
            </p:cNvSpPr>
            <p:nvPr/>
          </p:nvSpPr>
          <p:spPr bwMode="auto">
            <a:xfrm>
              <a:off x="4444982" y="3055466"/>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4" name="任意多边形: 形状 82">
              <a:extLst>
                <a:ext uri="{FF2B5EF4-FFF2-40B4-BE49-F238E27FC236}">
                  <a16:creationId xmlns:a16="http://schemas.microsoft.com/office/drawing/2014/main" id="{AFFF81E5-20CC-40F6-971D-B924FCBE8ABC}"/>
                </a:ext>
              </a:extLst>
            </p:cNvPr>
            <p:cNvSpPr>
              <a:spLocks/>
            </p:cNvSpPr>
            <p:nvPr/>
          </p:nvSpPr>
          <p:spPr bwMode="auto">
            <a:xfrm>
              <a:off x="4238067" y="2829525"/>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5" name="任意多边形: 形状 83">
              <a:extLst>
                <a:ext uri="{FF2B5EF4-FFF2-40B4-BE49-F238E27FC236}">
                  <a16:creationId xmlns:a16="http://schemas.microsoft.com/office/drawing/2014/main" id="{3A3E5168-7998-47AE-BEAD-283194FF4D2B}"/>
                </a:ext>
              </a:extLst>
            </p:cNvPr>
            <p:cNvSpPr>
              <a:spLocks/>
            </p:cNvSpPr>
            <p:nvPr/>
          </p:nvSpPr>
          <p:spPr bwMode="auto">
            <a:xfrm>
              <a:off x="5266644" y="3520089"/>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6" name="任意多边形: 形状 84">
              <a:extLst>
                <a:ext uri="{FF2B5EF4-FFF2-40B4-BE49-F238E27FC236}">
                  <a16:creationId xmlns:a16="http://schemas.microsoft.com/office/drawing/2014/main" id="{44C2B4CC-8C66-45B6-A4E7-6E3DA0FDFEEE}"/>
                </a:ext>
              </a:extLst>
            </p:cNvPr>
            <p:cNvSpPr>
              <a:spLocks/>
            </p:cNvSpPr>
            <p:nvPr/>
          </p:nvSpPr>
          <p:spPr bwMode="auto">
            <a:xfrm>
              <a:off x="5059729" y="3294148"/>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7" name="任意多边形: 形状 85">
              <a:extLst>
                <a:ext uri="{FF2B5EF4-FFF2-40B4-BE49-F238E27FC236}">
                  <a16:creationId xmlns:a16="http://schemas.microsoft.com/office/drawing/2014/main" id="{3E33908B-AEA4-4A92-82A9-143E3C416ED5}"/>
                </a:ext>
              </a:extLst>
            </p:cNvPr>
            <p:cNvSpPr>
              <a:spLocks/>
            </p:cNvSpPr>
            <p:nvPr/>
          </p:nvSpPr>
          <p:spPr bwMode="auto">
            <a:xfrm>
              <a:off x="4853489" y="3055466"/>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8" name="任意多边形: 形状 86">
              <a:extLst>
                <a:ext uri="{FF2B5EF4-FFF2-40B4-BE49-F238E27FC236}">
                  <a16:creationId xmlns:a16="http://schemas.microsoft.com/office/drawing/2014/main" id="{A2B8B19D-C0CA-469C-BFAC-67984991085D}"/>
                </a:ext>
              </a:extLst>
            </p:cNvPr>
            <p:cNvSpPr>
              <a:spLocks/>
            </p:cNvSpPr>
            <p:nvPr/>
          </p:nvSpPr>
          <p:spPr bwMode="auto">
            <a:xfrm>
              <a:off x="4646574" y="2829525"/>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9" name="任意多边形: 形状 87">
              <a:extLst>
                <a:ext uri="{FF2B5EF4-FFF2-40B4-BE49-F238E27FC236}">
                  <a16:creationId xmlns:a16="http://schemas.microsoft.com/office/drawing/2014/main" id="{D73807C9-EC7B-4267-BA89-5F16850CBD2C}"/>
                </a:ext>
              </a:extLst>
            </p:cNvPr>
            <p:cNvSpPr>
              <a:spLocks/>
            </p:cNvSpPr>
            <p:nvPr/>
          </p:nvSpPr>
          <p:spPr bwMode="auto">
            <a:xfrm>
              <a:off x="4453457" y="2607614"/>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nvGrpSpPr>
            <p:cNvPr id="40" name="组合 39">
              <a:extLst>
                <a:ext uri="{FF2B5EF4-FFF2-40B4-BE49-F238E27FC236}">
                  <a16:creationId xmlns:a16="http://schemas.microsoft.com/office/drawing/2014/main" id="{585C050E-CAB1-4605-91E8-E59AD55C678A}"/>
                </a:ext>
              </a:extLst>
            </p:cNvPr>
            <p:cNvGrpSpPr/>
            <p:nvPr/>
          </p:nvGrpSpPr>
          <p:grpSpPr>
            <a:xfrm>
              <a:off x="4761836" y="2313181"/>
              <a:ext cx="275350" cy="375591"/>
              <a:chOff x="4956568" y="2530716"/>
              <a:chExt cx="275350" cy="375591"/>
            </a:xfrm>
            <a:solidFill>
              <a:schemeClr val="accent2"/>
            </a:solidFill>
          </p:grpSpPr>
          <p:grpSp>
            <p:nvGrpSpPr>
              <p:cNvPr id="44" name="组合 43">
                <a:extLst>
                  <a:ext uri="{FF2B5EF4-FFF2-40B4-BE49-F238E27FC236}">
                    <a16:creationId xmlns:a16="http://schemas.microsoft.com/office/drawing/2014/main" id="{54856B67-DAA4-4263-941E-66DFA423BC1E}"/>
                  </a:ext>
                </a:extLst>
              </p:cNvPr>
              <p:cNvGrpSpPr/>
              <p:nvPr/>
            </p:nvGrpSpPr>
            <p:grpSpPr>
              <a:xfrm>
                <a:off x="4956568" y="2674420"/>
                <a:ext cx="217618" cy="231887"/>
                <a:chOff x="6651998" y="2093912"/>
                <a:chExt cx="217618" cy="231887"/>
              </a:xfrm>
              <a:grpFill/>
            </p:grpSpPr>
            <p:sp>
              <p:nvSpPr>
                <p:cNvPr id="48" name="任意多边形: 形状 93">
                  <a:extLst>
                    <a:ext uri="{FF2B5EF4-FFF2-40B4-BE49-F238E27FC236}">
                      <a16:creationId xmlns:a16="http://schemas.microsoft.com/office/drawing/2014/main" id="{A4D7D168-D3AB-4332-A0DA-A650DE746DE6}"/>
                    </a:ext>
                  </a:extLst>
                </p:cNvPr>
                <p:cNvSpPr>
                  <a:spLocks/>
                </p:cNvSpPr>
                <p:nvPr/>
              </p:nvSpPr>
              <p:spPr bwMode="auto">
                <a:xfrm>
                  <a:off x="6705511" y="2162884"/>
                  <a:ext cx="164105" cy="162915"/>
                </a:xfrm>
                <a:custGeom>
                  <a:avLst/>
                  <a:gdLst>
                    <a:gd name="T0" fmla="*/ 45 w 138"/>
                    <a:gd name="T1" fmla="*/ 91 h 137"/>
                    <a:gd name="T2" fmla="*/ 69 w 138"/>
                    <a:gd name="T3" fmla="*/ 137 h 137"/>
                    <a:gd name="T4" fmla="*/ 93 w 138"/>
                    <a:gd name="T5" fmla="*/ 91 h 137"/>
                    <a:gd name="T6" fmla="*/ 138 w 138"/>
                    <a:gd name="T7" fmla="*/ 67 h 137"/>
                    <a:gd name="T8" fmla="*/ 93 w 138"/>
                    <a:gd name="T9" fmla="*/ 43 h 137"/>
                    <a:gd name="T10" fmla="*/ 69 w 138"/>
                    <a:gd name="T11" fmla="*/ 0 h 137"/>
                    <a:gd name="T12" fmla="*/ 45 w 138"/>
                    <a:gd name="T13" fmla="*/ 43 h 137"/>
                    <a:gd name="T14" fmla="*/ 0 w 138"/>
                    <a:gd name="T15" fmla="*/ 67 h 137"/>
                    <a:gd name="T16" fmla="*/ 45 w 138"/>
                    <a:gd name="T17" fmla="*/ 91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8" h="137">
                      <a:moveTo>
                        <a:pt x="45" y="91"/>
                      </a:moveTo>
                      <a:lnTo>
                        <a:pt x="69" y="137"/>
                      </a:lnTo>
                      <a:lnTo>
                        <a:pt x="93" y="91"/>
                      </a:lnTo>
                      <a:lnTo>
                        <a:pt x="138" y="67"/>
                      </a:lnTo>
                      <a:lnTo>
                        <a:pt x="93" y="43"/>
                      </a:lnTo>
                      <a:lnTo>
                        <a:pt x="69" y="0"/>
                      </a:lnTo>
                      <a:lnTo>
                        <a:pt x="45" y="43"/>
                      </a:lnTo>
                      <a:lnTo>
                        <a:pt x="0" y="67"/>
                      </a:lnTo>
                      <a:lnTo>
                        <a:pt x="45"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9" name="任意多边形: 形状 94">
                  <a:extLst>
                    <a:ext uri="{FF2B5EF4-FFF2-40B4-BE49-F238E27FC236}">
                      <a16:creationId xmlns:a16="http://schemas.microsoft.com/office/drawing/2014/main" id="{634EC983-DAC2-40BA-BB26-2AD0E53BC506}"/>
                    </a:ext>
                  </a:extLst>
                </p:cNvPr>
                <p:cNvSpPr>
                  <a:spLocks/>
                </p:cNvSpPr>
                <p:nvPr/>
              </p:nvSpPr>
              <p:spPr bwMode="auto">
                <a:xfrm>
                  <a:off x="6651998" y="2093912"/>
                  <a:ext cx="96322" cy="99890"/>
                </a:xfrm>
                <a:custGeom>
                  <a:avLst/>
                  <a:gdLst>
                    <a:gd name="T0" fmla="*/ 40 w 81"/>
                    <a:gd name="T1" fmla="*/ 84 h 84"/>
                    <a:gd name="T2" fmla="*/ 54 w 81"/>
                    <a:gd name="T3" fmla="*/ 58 h 84"/>
                    <a:gd name="T4" fmla="*/ 81 w 81"/>
                    <a:gd name="T5" fmla="*/ 43 h 84"/>
                    <a:gd name="T6" fmla="*/ 54 w 81"/>
                    <a:gd name="T7" fmla="*/ 29 h 84"/>
                    <a:gd name="T8" fmla="*/ 40 w 81"/>
                    <a:gd name="T9" fmla="*/ 0 h 84"/>
                    <a:gd name="T10" fmla="*/ 26 w 81"/>
                    <a:gd name="T11" fmla="*/ 29 h 84"/>
                    <a:gd name="T12" fmla="*/ 0 w 81"/>
                    <a:gd name="T13" fmla="*/ 43 h 84"/>
                    <a:gd name="T14" fmla="*/ 26 w 81"/>
                    <a:gd name="T15" fmla="*/ 58 h 84"/>
                    <a:gd name="T16" fmla="*/ 40 w 81"/>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84">
                      <a:moveTo>
                        <a:pt x="40" y="84"/>
                      </a:moveTo>
                      <a:lnTo>
                        <a:pt x="54" y="58"/>
                      </a:lnTo>
                      <a:lnTo>
                        <a:pt x="81" y="43"/>
                      </a:lnTo>
                      <a:lnTo>
                        <a:pt x="54" y="29"/>
                      </a:lnTo>
                      <a:lnTo>
                        <a:pt x="40" y="0"/>
                      </a:lnTo>
                      <a:lnTo>
                        <a:pt x="26" y="29"/>
                      </a:lnTo>
                      <a:lnTo>
                        <a:pt x="0" y="43"/>
                      </a:lnTo>
                      <a:lnTo>
                        <a:pt x="26" y="58"/>
                      </a:lnTo>
                      <a:lnTo>
                        <a:pt x="40" y="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nvGrpSpPr>
              <p:cNvPr id="45" name="组合 44">
                <a:extLst>
                  <a:ext uri="{FF2B5EF4-FFF2-40B4-BE49-F238E27FC236}">
                    <a16:creationId xmlns:a16="http://schemas.microsoft.com/office/drawing/2014/main" id="{11F942B0-6C33-4ED1-A027-2907E3F82250}"/>
                  </a:ext>
                </a:extLst>
              </p:cNvPr>
              <p:cNvGrpSpPr/>
              <p:nvPr/>
            </p:nvGrpSpPr>
            <p:grpSpPr>
              <a:xfrm>
                <a:off x="5014300" y="2530716"/>
                <a:ext cx="217618" cy="231887"/>
                <a:chOff x="6651998" y="2093912"/>
                <a:chExt cx="217618" cy="231887"/>
              </a:xfrm>
              <a:grpFill/>
            </p:grpSpPr>
            <p:sp>
              <p:nvSpPr>
                <p:cNvPr id="46" name="任意多边形: 形状 91">
                  <a:extLst>
                    <a:ext uri="{FF2B5EF4-FFF2-40B4-BE49-F238E27FC236}">
                      <a16:creationId xmlns:a16="http://schemas.microsoft.com/office/drawing/2014/main" id="{39019E6B-89A3-4111-B479-4075FCB24BC6}"/>
                    </a:ext>
                  </a:extLst>
                </p:cNvPr>
                <p:cNvSpPr>
                  <a:spLocks/>
                </p:cNvSpPr>
                <p:nvPr/>
              </p:nvSpPr>
              <p:spPr bwMode="auto">
                <a:xfrm>
                  <a:off x="6705511" y="2162884"/>
                  <a:ext cx="164105" cy="162915"/>
                </a:xfrm>
                <a:custGeom>
                  <a:avLst/>
                  <a:gdLst>
                    <a:gd name="T0" fmla="*/ 45 w 138"/>
                    <a:gd name="T1" fmla="*/ 91 h 137"/>
                    <a:gd name="T2" fmla="*/ 69 w 138"/>
                    <a:gd name="T3" fmla="*/ 137 h 137"/>
                    <a:gd name="T4" fmla="*/ 93 w 138"/>
                    <a:gd name="T5" fmla="*/ 91 h 137"/>
                    <a:gd name="T6" fmla="*/ 138 w 138"/>
                    <a:gd name="T7" fmla="*/ 67 h 137"/>
                    <a:gd name="T8" fmla="*/ 93 w 138"/>
                    <a:gd name="T9" fmla="*/ 43 h 137"/>
                    <a:gd name="T10" fmla="*/ 69 w 138"/>
                    <a:gd name="T11" fmla="*/ 0 h 137"/>
                    <a:gd name="T12" fmla="*/ 45 w 138"/>
                    <a:gd name="T13" fmla="*/ 43 h 137"/>
                    <a:gd name="T14" fmla="*/ 0 w 138"/>
                    <a:gd name="T15" fmla="*/ 67 h 137"/>
                    <a:gd name="T16" fmla="*/ 45 w 138"/>
                    <a:gd name="T17" fmla="*/ 91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8" h="137">
                      <a:moveTo>
                        <a:pt x="45" y="91"/>
                      </a:moveTo>
                      <a:lnTo>
                        <a:pt x="69" y="137"/>
                      </a:lnTo>
                      <a:lnTo>
                        <a:pt x="93" y="91"/>
                      </a:lnTo>
                      <a:lnTo>
                        <a:pt x="138" y="67"/>
                      </a:lnTo>
                      <a:lnTo>
                        <a:pt x="93" y="43"/>
                      </a:lnTo>
                      <a:lnTo>
                        <a:pt x="69" y="0"/>
                      </a:lnTo>
                      <a:lnTo>
                        <a:pt x="45" y="43"/>
                      </a:lnTo>
                      <a:lnTo>
                        <a:pt x="0" y="67"/>
                      </a:lnTo>
                      <a:lnTo>
                        <a:pt x="45"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7" name="任意多边形: 形状 92">
                  <a:extLst>
                    <a:ext uri="{FF2B5EF4-FFF2-40B4-BE49-F238E27FC236}">
                      <a16:creationId xmlns:a16="http://schemas.microsoft.com/office/drawing/2014/main" id="{D86EC9E3-D36A-42CB-996E-BEA98CA327C6}"/>
                    </a:ext>
                  </a:extLst>
                </p:cNvPr>
                <p:cNvSpPr>
                  <a:spLocks/>
                </p:cNvSpPr>
                <p:nvPr/>
              </p:nvSpPr>
              <p:spPr bwMode="auto">
                <a:xfrm>
                  <a:off x="6651998" y="2093912"/>
                  <a:ext cx="96322" cy="99890"/>
                </a:xfrm>
                <a:custGeom>
                  <a:avLst/>
                  <a:gdLst>
                    <a:gd name="T0" fmla="*/ 40 w 81"/>
                    <a:gd name="T1" fmla="*/ 84 h 84"/>
                    <a:gd name="T2" fmla="*/ 54 w 81"/>
                    <a:gd name="T3" fmla="*/ 58 h 84"/>
                    <a:gd name="T4" fmla="*/ 81 w 81"/>
                    <a:gd name="T5" fmla="*/ 43 h 84"/>
                    <a:gd name="T6" fmla="*/ 54 w 81"/>
                    <a:gd name="T7" fmla="*/ 29 h 84"/>
                    <a:gd name="T8" fmla="*/ 40 w 81"/>
                    <a:gd name="T9" fmla="*/ 0 h 84"/>
                    <a:gd name="T10" fmla="*/ 26 w 81"/>
                    <a:gd name="T11" fmla="*/ 29 h 84"/>
                    <a:gd name="T12" fmla="*/ 0 w 81"/>
                    <a:gd name="T13" fmla="*/ 43 h 84"/>
                    <a:gd name="T14" fmla="*/ 26 w 81"/>
                    <a:gd name="T15" fmla="*/ 58 h 84"/>
                    <a:gd name="T16" fmla="*/ 40 w 81"/>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84">
                      <a:moveTo>
                        <a:pt x="40" y="84"/>
                      </a:moveTo>
                      <a:lnTo>
                        <a:pt x="54" y="58"/>
                      </a:lnTo>
                      <a:lnTo>
                        <a:pt x="81" y="43"/>
                      </a:lnTo>
                      <a:lnTo>
                        <a:pt x="54" y="29"/>
                      </a:lnTo>
                      <a:lnTo>
                        <a:pt x="40" y="0"/>
                      </a:lnTo>
                      <a:lnTo>
                        <a:pt x="26" y="29"/>
                      </a:lnTo>
                      <a:lnTo>
                        <a:pt x="0" y="43"/>
                      </a:lnTo>
                      <a:lnTo>
                        <a:pt x="26" y="58"/>
                      </a:lnTo>
                      <a:lnTo>
                        <a:pt x="40" y="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grpSp>
      <p:grpSp>
        <p:nvGrpSpPr>
          <p:cNvPr id="83" name="千图PPT彼岸天：ID 8661124库_组合 111">
            <a:extLst>
              <a:ext uri="{FF2B5EF4-FFF2-40B4-BE49-F238E27FC236}">
                <a16:creationId xmlns:a16="http://schemas.microsoft.com/office/drawing/2014/main" id="{D9CBE554-525A-48DC-B178-1323B234C266}"/>
              </a:ext>
            </a:extLst>
          </p:cNvPr>
          <p:cNvGrpSpPr/>
          <p:nvPr>
            <p:custDataLst>
              <p:tags r:id="rId3"/>
            </p:custDataLst>
          </p:nvPr>
        </p:nvGrpSpPr>
        <p:grpSpPr>
          <a:xfrm>
            <a:off x="8515063" y="3884125"/>
            <a:ext cx="2355291" cy="2123735"/>
            <a:chOff x="9352545" y="2448549"/>
            <a:chExt cx="2017446" cy="1544104"/>
          </a:xfrm>
        </p:grpSpPr>
        <p:sp>
          <p:nvSpPr>
            <p:cNvPr id="84" name="椭圆 83">
              <a:extLst>
                <a:ext uri="{FF2B5EF4-FFF2-40B4-BE49-F238E27FC236}">
                  <a16:creationId xmlns:a16="http://schemas.microsoft.com/office/drawing/2014/main" id="{9BF6991B-1681-4651-B917-E9B1006B2408}"/>
                </a:ext>
              </a:extLst>
            </p:cNvPr>
            <p:cNvSpPr/>
            <p:nvPr/>
          </p:nvSpPr>
          <p:spPr>
            <a:xfrm>
              <a:off x="10347185" y="3848653"/>
              <a:ext cx="144000" cy="144000"/>
            </a:xfrm>
            <a:prstGeom prst="ellipse">
              <a:avLst/>
            </a:prstGeom>
            <a:solidFill>
              <a:schemeClr val="accent4"/>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86" name="任意多边形: 形状 56">
              <a:extLst>
                <a:ext uri="{FF2B5EF4-FFF2-40B4-BE49-F238E27FC236}">
                  <a16:creationId xmlns:a16="http://schemas.microsoft.com/office/drawing/2014/main" id="{3E81BD46-46B8-4AFA-966F-A105274550C6}"/>
                </a:ext>
              </a:extLst>
            </p:cNvPr>
            <p:cNvSpPr>
              <a:spLocks/>
            </p:cNvSpPr>
            <p:nvPr/>
          </p:nvSpPr>
          <p:spPr bwMode="auto">
            <a:xfrm>
              <a:off x="9352545" y="3443895"/>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7" name="任意多边形: 形状 57">
              <a:extLst>
                <a:ext uri="{FF2B5EF4-FFF2-40B4-BE49-F238E27FC236}">
                  <a16:creationId xmlns:a16="http://schemas.microsoft.com/office/drawing/2014/main" id="{B46ADBA3-5699-4DAA-8F8F-2A3EEF588A8C}"/>
                </a:ext>
              </a:extLst>
            </p:cNvPr>
            <p:cNvSpPr>
              <a:spLocks/>
            </p:cNvSpPr>
            <p:nvPr/>
          </p:nvSpPr>
          <p:spPr bwMode="auto">
            <a:xfrm>
              <a:off x="9763996" y="3443895"/>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8" name="任意多边形: 形状 58">
              <a:extLst>
                <a:ext uri="{FF2B5EF4-FFF2-40B4-BE49-F238E27FC236}">
                  <a16:creationId xmlns:a16="http://schemas.microsoft.com/office/drawing/2014/main" id="{C404D695-0605-412B-8B91-3E9FBE5B7A6A}"/>
                </a:ext>
              </a:extLst>
            </p:cNvPr>
            <p:cNvSpPr>
              <a:spLocks/>
            </p:cNvSpPr>
            <p:nvPr/>
          </p:nvSpPr>
          <p:spPr bwMode="auto">
            <a:xfrm>
              <a:off x="9557081" y="3217954"/>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9" name="任意多边形: 形状 59">
              <a:extLst>
                <a:ext uri="{FF2B5EF4-FFF2-40B4-BE49-F238E27FC236}">
                  <a16:creationId xmlns:a16="http://schemas.microsoft.com/office/drawing/2014/main" id="{F4F5D6FB-3B9D-4A4B-84F1-6B6D881A7A44}"/>
                </a:ext>
              </a:extLst>
            </p:cNvPr>
            <p:cNvSpPr>
              <a:spLocks/>
            </p:cNvSpPr>
            <p:nvPr/>
          </p:nvSpPr>
          <p:spPr bwMode="auto">
            <a:xfrm>
              <a:off x="10175447" y="3443895"/>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0" name="任意多边形: 形状 60">
              <a:extLst>
                <a:ext uri="{FF2B5EF4-FFF2-40B4-BE49-F238E27FC236}">
                  <a16:creationId xmlns:a16="http://schemas.microsoft.com/office/drawing/2014/main" id="{E9CA95C5-1691-492F-9A15-C02904F5CCDF}"/>
                </a:ext>
              </a:extLst>
            </p:cNvPr>
            <p:cNvSpPr>
              <a:spLocks/>
            </p:cNvSpPr>
            <p:nvPr/>
          </p:nvSpPr>
          <p:spPr bwMode="auto">
            <a:xfrm>
              <a:off x="10586898" y="3443895"/>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1" name="任意多边形: 形状 61">
              <a:extLst>
                <a:ext uri="{FF2B5EF4-FFF2-40B4-BE49-F238E27FC236}">
                  <a16:creationId xmlns:a16="http://schemas.microsoft.com/office/drawing/2014/main" id="{78225B35-E0CF-4876-A028-86090499A7DB}"/>
                </a:ext>
              </a:extLst>
            </p:cNvPr>
            <p:cNvSpPr>
              <a:spLocks/>
            </p:cNvSpPr>
            <p:nvPr/>
          </p:nvSpPr>
          <p:spPr bwMode="auto">
            <a:xfrm>
              <a:off x="10379983" y="3217954"/>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2" name="任意多边形: 形状 62">
              <a:extLst>
                <a:ext uri="{FF2B5EF4-FFF2-40B4-BE49-F238E27FC236}">
                  <a16:creationId xmlns:a16="http://schemas.microsoft.com/office/drawing/2014/main" id="{2AED8A9B-AE7D-4CA4-8B17-16223CC472A7}"/>
                </a:ext>
              </a:extLst>
            </p:cNvPr>
            <p:cNvSpPr>
              <a:spLocks/>
            </p:cNvSpPr>
            <p:nvPr/>
          </p:nvSpPr>
          <p:spPr bwMode="auto">
            <a:xfrm>
              <a:off x="9971220" y="3219143"/>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3" name="任意多边形: 形状 63">
              <a:extLst>
                <a:ext uri="{FF2B5EF4-FFF2-40B4-BE49-F238E27FC236}">
                  <a16:creationId xmlns:a16="http://schemas.microsoft.com/office/drawing/2014/main" id="{EC063B2C-B555-4CF5-9D88-6895F4692107}"/>
                </a:ext>
              </a:extLst>
            </p:cNvPr>
            <p:cNvSpPr>
              <a:spLocks/>
            </p:cNvSpPr>
            <p:nvPr/>
          </p:nvSpPr>
          <p:spPr bwMode="auto">
            <a:xfrm>
              <a:off x="9762292" y="2979272"/>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4" name="任意多边形: 形状 64">
              <a:extLst>
                <a:ext uri="{FF2B5EF4-FFF2-40B4-BE49-F238E27FC236}">
                  <a16:creationId xmlns:a16="http://schemas.microsoft.com/office/drawing/2014/main" id="{76846F88-7864-4B58-981F-204489CB9108}"/>
                </a:ext>
              </a:extLst>
            </p:cNvPr>
            <p:cNvSpPr>
              <a:spLocks/>
            </p:cNvSpPr>
            <p:nvPr/>
          </p:nvSpPr>
          <p:spPr bwMode="auto">
            <a:xfrm>
              <a:off x="10173743" y="2979272"/>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5" name="任意多边形: 形状 65">
              <a:extLst>
                <a:ext uri="{FF2B5EF4-FFF2-40B4-BE49-F238E27FC236}">
                  <a16:creationId xmlns:a16="http://schemas.microsoft.com/office/drawing/2014/main" id="{7C795095-34FC-46D3-91F0-6D035D6B0DF6}"/>
                </a:ext>
              </a:extLst>
            </p:cNvPr>
            <p:cNvSpPr>
              <a:spLocks/>
            </p:cNvSpPr>
            <p:nvPr/>
          </p:nvSpPr>
          <p:spPr bwMode="auto">
            <a:xfrm>
              <a:off x="9966828" y="2753331"/>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6" name="任意多边形: 形状 66">
              <a:extLst>
                <a:ext uri="{FF2B5EF4-FFF2-40B4-BE49-F238E27FC236}">
                  <a16:creationId xmlns:a16="http://schemas.microsoft.com/office/drawing/2014/main" id="{C64398DA-D224-4D66-B3E3-FBC1046DB0ED}"/>
                </a:ext>
              </a:extLst>
            </p:cNvPr>
            <p:cNvSpPr>
              <a:spLocks/>
            </p:cNvSpPr>
            <p:nvPr/>
          </p:nvSpPr>
          <p:spPr bwMode="auto">
            <a:xfrm>
              <a:off x="10995405" y="3443895"/>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7" name="任意多边形: 形状 67">
              <a:extLst>
                <a:ext uri="{FF2B5EF4-FFF2-40B4-BE49-F238E27FC236}">
                  <a16:creationId xmlns:a16="http://schemas.microsoft.com/office/drawing/2014/main" id="{20DA49E4-9F64-4D9A-9C44-62F2AD18AE09}"/>
                </a:ext>
              </a:extLst>
            </p:cNvPr>
            <p:cNvSpPr>
              <a:spLocks/>
            </p:cNvSpPr>
            <p:nvPr/>
          </p:nvSpPr>
          <p:spPr bwMode="auto">
            <a:xfrm>
              <a:off x="10788490" y="3217954"/>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8" name="任意多边形: 形状 68">
              <a:extLst>
                <a:ext uri="{FF2B5EF4-FFF2-40B4-BE49-F238E27FC236}">
                  <a16:creationId xmlns:a16="http://schemas.microsoft.com/office/drawing/2014/main" id="{662BD7FB-83A2-4C99-B46E-265D029650F6}"/>
                </a:ext>
              </a:extLst>
            </p:cNvPr>
            <p:cNvSpPr>
              <a:spLocks/>
            </p:cNvSpPr>
            <p:nvPr/>
          </p:nvSpPr>
          <p:spPr bwMode="auto">
            <a:xfrm>
              <a:off x="10582250" y="2979272"/>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nvGrpSpPr>
            <p:cNvPr id="99" name="组合 98">
              <a:extLst>
                <a:ext uri="{FF2B5EF4-FFF2-40B4-BE49-F238E27FC236}">
                  <a16:creationId xmlns:a16="http://schemas.microsoft.com/office/drawing/2014/main" id="{9AC4036E-C9F0-4C50-89AF-219D3FDCC078}"/>
                </a:ext>
              </a:extLst>
            </p:cNvPr>
            <p:cNvGrpSpPr/>
            <p:nvPr/>
          </p:nvGrpSpPr>
          <p:grpSpPr>
            <a:xfrm>
              <a:off x="10289362" y="2565388"/>
              <a:ext cx="217618" cy="231887"/>
              <a:chOff x="6651998" y="2093912"/>
              <a:chExt cx="217618" cy="231887"/>
            </a:xfrm>
            <a:solidFill>
              <a:schemeClr val="accent4"/>
            </a:solidFill>
          </p:grpSpPr>
          <p:sp>
            <p:nvSpPr>
              <p:cNvPr id="104" name="任意多边形: 形状 71">
                <a:extLst>
                  <a:ext uri="{FF2B5EF4-FFF2-40B4-BE49-F238E27FC236}">
                    <a16:creationId xmlns:a16="http://schemas.microsoft.com/office/drawing/2014/main" id="{E2D514F2-DB98-4CEB-8D2C-88B2342A511E}"/>
                  </a:ext>
                </a:extLst>
              </p:cNvPr>
              <p:cNvSpPr>
                <a:spLocks/>
              </p:cNvSpPr>
              <p:nvPr/>
            </p:nvSpPr>
            <p:spPr bwMode="auto">
              <a:xfrm>
                <a:off x="6705511" y="2162884"/>
                <a:ext cx="164105" cy="162915"/>
              </a:xfrm>
              <a:custGeom>
                <a:avLst/>
                <a:gdLst>
                  <a:gd name="T0" fmla="*/ 45 w 138"/>
                  <a:gd name="T1" fmla="*/ 91 h 137"/>
                  <a:gd name="T2" fmla="*/ 69 w 138"/>
                  <a:gd name="T3" fmla="*/ 137 h 137"/>
                  <a:gd name="T4" fmla="*/ 93 w 138"/>
                  <a:gd name="T5" fmla="*/ 91 h 137"/>
                  <a:gd name="T6" fmla="*/ 138 w 138"/>
                  <a:gd name="T7" fmla="*/ 67 h 137"/>
                  <a:gd name="T8" fmla="*/ 93 w 138"/>
                  <a:gd name="T9" fmla="*/ 43 h 137"/>
                  <a:gd name="T10" fmla="*/ 69 w 138"/>
                  <a:gd name="T11" fmla="*/ 0 h 137"/>
                  <a:gd name="T12" fmla="*/ 45 w 138"/>
                  <a:gd name="T13" fmla="*/ 43 h 137"/>
                  <a:gd name="T14" fmla="*/ 0 w 138"/>
                  <a:gd name="T15" fmla="*/ 67 h 137"/>
                  <a:gd name="T16" fmla="*/ 45 w 138"/>
                  <a:gd name="T17" fmla="*/ 91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8" h="137">
                    <a:moveTo>
                      <a:pt x="45" y="91"/>
                    </a:moveTo>
                    <a:lnTo>
                      <a:pt x="69" y="137"/>
                    </a:lnTo>
                    <a:lnTo>
                      <a:pt x="93" y="91"/>
                    </a:lnTo>
                    <a:lnTo>
                      <a:pt x="138" y="67"/>
                    </a:lnTo>
                    <a:lnTo>
                      <a:pt x="93" y="43"/>
                    </a:lnTo>
                    <a:lnTo>
                      <a:pt x="69" y="0"/>
                    </a:lnTo>
                    <a:lnTo>
                      <a:pt x="45" y="43"/>
                    </a:lnTo>
                    <a:lnTo>
                      <a:pt x="0" y="67"/>
                    </a:lnTo>
                    <a:lnTo>
                      <a:pt x="45"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5" name="任意多边形: 形状 72">
                <a:extLst>
                  <a:ext uri="{FF2B5EF4-FFF2-40B4-BE49-F238E27FC236}">
                    <a16:creationId xmlns:a16="http://schemas.microsoft.com/office/drawing/2014/main" id="{C138E2E3-0BC0-4411-9FF3-E68A470ACB79}"/>
                  </a:ext>
                </a:extLst>
              </p:cNvPr>
              <p:cNvSpPr>
                <a:spLocks/>
              </p:cNvSpPr>
              <p:nvPr/>
            </p:nvSpPr>
            <p:spPr bwMode="auto">
              <a:xfrm>
                <a:off x="6651998" y="2093912"/>
                <a:ext cx="96322" cy="99890"/>
              </a:xfrm>
              <a:custGeom>
                <a:avLst/>
                <a:gdLst>
                  <a:gd name="T0" fmla="*/ 40 w 81"/>
                  <a:gd name="T1" fmla="*/ 84 h 84"/>
                  <a:gd name="T2" fmla="*/ 54 w 81"/>
                  <a:gd name="T3" fmla="*/ 58 h 84"/>
                  <a:gd name="T4" fmla="*/ 81 w 81"/>
                  <a:gd name="T5" fmla="*/ 43 h 84"/>
                  <a:gd name="T6" fmla="*/ 54 w 81"/>
                  <a:gd name="T7" fmla="*/ 29 h 84"/>
                  <a:gd name="T8" fmla="*/ 40 w 81"/>
                  <a:gd name="T9" fmla="*/ 0 h 84"/>
                  <a:gd name="T10" fmla="*/ 26 w 81"/>
                  <a:gd name="T11" fmla="*/ 29 h 84"/>
                  <a:gd name="T12" fmla="*/ 0 w 81"/>
                  <a:gd name="T13" fmla="*/ 43 h 84"/>
                  <a:gd name="T14" fmla="*/ 26 w 81"/>
                  <a:gd name="T15" fmla="*/ 58 h 84"/>
                  <a:gd name="T16" fmla="*/ 40 w 81"/>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84">
                    <a:moveTo>
                      <a:pt x="40" y="84"/>
                    </a:moveTo>
                    <a:lnTo>
                      <a:pt x="54" y="58"/>
                    </a:lnTo>
                    <a:lnTo>
                      <a:pt x="81" y="43"/>
                    </a:lnTo>
                    <a:lnTo>
                      <a:pt x="54" y="29"/>
                    </a:lnTo>
                    <a:lnTo>
                      <a:pt x="40" y="0"/>
                    </a:lnTo>
                    <a:lnTo>
                      <a:pt x="26" y="29"/>
                    </a:lnTo>
                    <a:lnTo>
                      <a:pt x="0" y="43"/>
                    </a:lnTo>
                    <a:lnTo>
                      <a:pt x="26" y="58"/>
                    </a:lnTo>
                    <a:lnTo>
                      <a:pt x="40" y="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sp>
          <p:nvSpPr>
            <p:cNvPr id="100" name="任意多边形: 形状 70">
              <a:extLst>
                <a:ext uri="{FF2B5EF4-FFF2-40B4-BE49-F238E27FC236}">
                  <a16:creationId xmlns:a16="http://schemas.microsoft.com/office/drawing/2014/main" id="{FBCB201F-446E-4D9B-A90F-5D2F4C500989}"/>
                </a:ext>
              </a:extLst>
            </p:cNvPr>
            <p:cNvSpPr>
              <a:spLocks/>
            </p:cNvSpPr>
            <p:nvPr/>
          </p:nvSpPr>
          <p:spPr bwMode="auto">
            <a:xfrm>
              <a:off x="10412713" y="2448549"/>
              <a:ext cx="200523" cy="207951"/>
            </a:xfrm>
            <a:custGeom>
              <a:avLst/>
              <a:gdLst>
                <a:gd name="T0" fmla="*/ 40 w 81"/>
                <a:gd name="T1" fmla="*/ 84 h 84"/>
                <a:gd name="T2" fmla="*/ 54 w 81"/>
                <a:gd name="T3" fmla="*/ 58 h 84"/>
                <a:gd name="T4" fmla="*/ 81 w 81"/>
                <a:gd name="T5" fmla="*/ 43 h 84"/>
                <a:gd name="T6" fmla="*/ 54 w 81"/>
                <a:gd name="T7" fmla="*/ 29 h 84"/>
                <a:gd name="T8" fmla="*/ 40 w 81"/>
                <a:gd name="T9" fmla="*/ 0 h 84"/>
                <a:gd name="T10" fmla="*/ 26 w 81"/>
                <a:gd name="T11" fmla="*/ 29 h 84"/>
                <a:gd name="T12" fmla="*/ 0 w 81"/>
                <a:gd name="T13" fmla="*/ 43 h 84"/>
                <a:gd name="T14" fmla="*/ 26 w 81"/>
                <a:gd name="T15" fmla="*/ 58 h 84"/>
                <a:gd name="T16" fmla="*/ 40 w 81"/>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84">
                  <a:moveTo>
                    <a:pt x="40" y="84"/>
                  </a:moveTo>
                  <a:lnTo>
                    <a:pt x="54" y="58"/>
                  </a:lnTo>
                  <a:lnTo>
                    <a:pt x="81" y="43"/>
                  </a:lnTo>
                  <a:lnTo>
                    <a:pt x="54" y="29"/>
                  </a:lnTo>
                  <a:lnTo>
                    <a:pt x="40" y="0"/>
                  </a:lnTo>
                  <a:lnTo>
                    <a:pt x="26" y="29"/>
                  </a:lnTo>
                  <a:lnTo>
                    <a:pt x="0" y="43"/>
                  </a:lnTo>
                  <a:lnTo>
                    <a:pt x="26" y="58"/>
                  </a:lnTo>
                  <a:lnTo>
                    <a:pt x="40" y="84"/>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sp>
        <p:nvSpPr>
          <p:cNvPr id="14" name="矩形 13"/>
          <p:cNvSpPr/>
          <p:nvPr/>
        </p:nvSpPr>
        <p:spPr>
          <a:xfrm>
            <a:off x="3580696" y="120194"/>
            <a:ext cx="2236510" cy="707886"/>
          </a:xfrm>
          <a:prstGeom prst="rect">
            <a:avLst/>
          </a:prstGeom>
        </p:spPr>
        <p:txBody>
          <a:bodyPr wrap="none">
            <a:spAutoFit/>
          </a:bodyPr>
          <a:lstStyle/>
          <a:p>
            <a:pPr>
              <a:defRPr/>
            </a:pPr>
            <a:r>
              <a:rPr lang="zh-CN" altLang="zh-CN" sz="4000" dirty="0"/>
              <a:t>随机数法</a:t>
            </a:r>
            <a:endParaRPr lang="zh-CN" altLang="en-US" sz="4000" b="1" kern="100" dirty="0">
              <a:latin typeface="等线 Light" panose="02010600030101010101" pitchFamily="2" charset="-122"/>
              <a:ea typeface="等线 Light" panose="02010600030101010101" pitchFamily="2" charset="-122"/>
              <a:cs typeface="Times New Roman" panose="02020603050405020304" pitchFamily="18" charset="0"/>
            </a:endParaRPr>
          </a:p>
        </p:txBody>
      </p:sp>
      <p:sp>
        <p:nvSpPr>
          <p:cNvPr id="4" name="矩形 3"/>
          <p:cNvSpPr/>
          <p:nvPr/>
        </p:nvSpPr>
        <p:spPr>
          <a:xfrm>
            <a:off x="890433" y="1490475"/>
            <a:ext cx="9453633" cy="1200329"/>
          </a:xfrm>
          <a:prstGeom prst="rect">
            <a:avLst/>
          </a:prstGeom>
        </p:spPr>
        <p:txBody>
          <a:bodyPr wrap="square">
            <a:spAutoFit/>
          </a:bodyPr>
          <a:lstStyle/>
          <a:p>
            <a:r>
              <a:rPr lang="zh-CN" altLang="zh-CN" dirty="0"/>
              <a:t> </a:t>
            </a:r>
            <a:r>
              <a:rPr lang="zh-CN" altLang="zh-CN" sz="2400" dirty="0"/>
              <a:t>即测试用例的参数是随机数。它可以自动生成，因此自动化程度高。使用大量随机测试用例测试通过的程序会提高用户对程序的信心。但其关键在于随机数的规律是否符合使用实际。</a:t>
            </a:r>
            <a:endParaRPr lang="zh-CN" altLang="en-US" sz="2400" dirty="0"/>
          </a:p>
        </p:txBody>
      </p:sp>
    </p:spTree>
    <p:extLst>
      <p:ext uri="{BB962C8B-B14F-4D97-AF65-F5344CB8AC3E}">
        <p14:creationId xmlns:p14="http://schemas.microsoft.com/office/powerpoint/2010/main" val="1692881390"/>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千图PPT彼岸天：ID 8661124库_组合 1">
            <a:extLst>
              <a:ext uri="{FF2B5EF4-FFF2-40B4-BE49-F238E27FC236}">
                <a16:creationId xmlns:a16="http://schemas.microsoft.com/office/drawing/2014/main" id="{7A0CBED1-0AB7-469C-9CB3-5B80D6D7AD3B}"/>
              </a:ext>
            </a:extLst>
          </p:cNvPr>
          <p:cNvGrpSpPr/>
          <p:nvPr>
            <p:custDataLst>
              <p:tags r:id="rId1"/>
            </p:custDataLst>
          </p:nvPr>
        </p:nvGrpSpPr>
        <p:grpSpPr>
          <a:xfrm>
            <a:off x="1183648" y="5353587"/>
            <a:ext cx="1608939" cy="1346250"/>
            <a:chOff x="973327" y="2646403"/>
            <a:chExt cx="1608939" cy="1346250"/>
          </a:xfrm>
        </p:grpSpPr>
        <p:sp>
          <p:nvSpPr>
            <p:cNvPr id="3" name="椭圆 2">
              <a:extLst>
                <a:ext uri="{FF2B5EF4-FFF2-40B4-BE49-F238E27FC236}">
                  <a16:creationId xmlns:a16="http://schemas.microsoft.com/office/drawing/2014/main" id="{4FC7D153-3F72-4CE9-B01C-6810BAA0A7F6}"/>
                </a:ext>
              </a:extLst>
            </p:cNvPr>
            <p:cNvSpPr/>
            <p:nvPr/>
          </p:nvSpPr>
          <p:spPr>
            <a:xfrm>
              <a:off x="1697302" y="3848653"/>
              <a:ext cx="144000" cy="144000"/>
            </a:xfrm>
            <a:prstGeom prst="ellipse">
              <a:avLst/>
            </a:prstGeom>
            <a:solidFill>
              <a:schemeClr val="accent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5" name="任意多边形: 形状 95">
              <a:extLst>
                <a:ext uri="{FF2B5EF4-FFF2-40B4-BE49-F238E27FC236}">
                  <a16:creationId xmlns:a16="http://schemas.microsoft.com/office/drawing/2014/main" id="{1DBC7E35-4144-4961-B9F6-04ED70478FF9}"/>
                </a:ext>
              </a:extLst>
            </p:cNvPr>
            <p:cNvSpPr>
              <a:spLocks/>
            </p:cNvSpPr>
            <p:nvPr/>
          </p:nvSpPr>
          <p:spPr bwMode="auto">
            <a:xfrm>
              <a:off x="973327" y="3537839"/>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 name="任意多边形: 形状 96">
              <a:extLst>
                <a:ext uri="{FF2B5EF4-FFF2-40B4-BE49-F238E27FC236}">
                  <a16:creationId xmlns:a16="http://schemas.microsoft.com/office/drawing/2014/main" id="{F540A488-372B-45E3-BEE1-73EF8D10A2A2}"/>
                </a:ext>
              </a:extLst>
            </p:cNvPr>
            <p:cNvSpPr>
              <a:spLocks/>
            </p:cNvSpPr>
            <p:nvPr/>
          </p:nvSpPr>
          <p:spPr bwMode="auto">
            <a:xfrm>
              <a:off x="1384778" y="3537839"/>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 name="任意多边形: 形状 97">
              <a:extLst>
                <a:ext uri="{FF2B5EF4-FFF2-40B4-BE49-F238E27FC236}">
                  <a16:creationId xmlns:a16="http://schemas.microsoft.com/office/drawing/2014/main" id="{234E7B48-7F92-4BE9-A076-4353F98BFBD3}"/>
                </a:ext>
              </a:extLst>
            </p:cNvPr>
            <p:cNvSpPr>
              <a:spLocks/>
            </p:cNvSpPr>
            <p:nvPr/>
          </p:nvSpPr>
          <p:spPr bwMode="auto">
            <a:xfrm>
              <a:off x="1177863" y="3311898"/>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 name="任意多边形: 形状 98">
              <a:extLst>
                <a:ext uri="{FF2B5EF4-FFF2-40B4-BE49-F238E27FC236}">
                  <a16:creationId xmlns:a16="http://schemas.microsoft.com/office/drawing/2014/main" id="{02AEA850-5D5C-4423-97F0-768B2E167917}"/>
                </a:ext>
              </a:extLst>
            </p:cNvPr>
            <p:cNvSpPr>
              <a:spLocks/>
            </p:cNvSpPr>
            <p:nvPr/>
          </p:nvSpPr>
          <p:spPr bwMode="auto">
            <a:xfrm>
              <a:off x="1796229" y="3537839"/>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 name="任意多边形: 形状 99">
              <a:extLst>
                <a:ext uri="{FF2B5EF4-FFF2-40B4-BE49-F238E27FC236}">
                  <a16:creationId xmlns:a16="http://schemas.microsoft.com/office/drawing/2014/main" id="{3DD5536F-0EB5-49F2-8554-0D8713D75F5D}"/>
                </a:ext>
              </a:extLst>
            </p:cNvPr>
            <p:cNvSpPr>
              <a:spLocks/>
            </p:cNvSpPr>
            <p:nvPr/>
          </p:nvSpPr>
          <p:spPr bwMode="auto">
            <a:xfrm>
              <a:off x="2207680" y="3537839"/>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 name="任意多边形: 形状 100">
              <a:extLst>
                <a:ext uri="{FF2B5EF4-FFF2-40B4-BE49-F238E27FC236}">
                  <a16:creationId xmlns:a16="http://schemas.microsoft.com/office/drawing/2014/main" id="{94902F91-BB64-40CE-BE9E-00C70CB76961}"/>
                </a:ext>
              </a:extLst>
            </p:cNvPr>
            <p:cNvSpPr>
              <a:spLocks/>
            </p:cNvSpPr>
            <p:nvPr/>
          </p:nvSpPr>
          <p:spPr bwMode="auto">
            <a:xfrm>
              <a:off x="2000765" y="3311898"/>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 name="任意多边形: 形状 101">
              <a:extLst>
                <a:ext uri="{FF2B5EF4-FFF2-40B4-BE49-F238E27FC236}">
                  <a16:creationId xmlns:a16="http://schemas.microsoft.com/office/drawing/2014/main" id="{D6F3569A-1A7A-40BE-804D-278A1635252C}"/>
                </a:ext>
              </a:extLst>
            </p:cNvPr>
            <p:cNvSpPr>
              <a:spLocks/>
            </p:cNvSpPr>
            <p:nvPr/>
          </p:nvSpPr>
          <p:spPr bwMode="auto">
            <a:xfrm>
              <a:off x="1592002" y="3313087"/>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nvGrpSpPr>
            <p:cNvPr id="12" name="组合 11">
              <a:extLst>
                <a:ext uri="{FF2B5EF4-FFF2-40B4-BE49-F238E27FC236}">
                  <a16:creationId xmlns:a16="http://schemas.microsoft.com/office/drawing/2014/main" id="{0F1103B1-7546-41F1-AAFF-B89A988CC598}"/>
                </a:ext>
              </a:extLst>
            </p:cNvPr>
            <p:cNvGrpSpPr/>
            <p:nvPr/>
          </p:nvGrpSpPr>
          <p:grpSpPr>
            <a:xfrm>
              <a:off x="1383074" y="2646403"/>
              <a:ext cx="786037" cy="614701"/>
              <a:chOff x="1383073" y="2863938"/>
              <a:chExt cx="786037" cy="614701"/>
            </a:xfrm>
          </p:grpSpPr>
          <p:grpSp>
            <p:nvGrpSpPr>
              <p:cNvPr id="16" name="组合 15">
                <a:extLst>
                  <a:ext uri="{FF2B5EF4-FFF2-40B4-BE49-F238E27FC236}">
                    <a16:creationId xmlns:a16="http://schemas.microsoft.com/office/drawing/2014/main" id="{363E7A1D-30A4-4C12-AB8F-779808176164}"/>
                  </a:ext>
                </a:extLst>
              </p:cNvPr>
              <p:cNvGrpSpPr/>
              <p:nvPr/>
            </p:nvGrpSpPr>
            <p:grpSpPr>
              <a:xfrm>
                <a:off x="1946125" y="2863938"/>
                <a:ext cx="217618" cy="231887"/>
                <a:chOff x="6651998" y="2093912"/>
                <a:chExt cx="217618" cy="231887"/>
              </a:xfrm>
            </p:grpSpPr>
            <p:sp>
              <p:nvSpPr>
                <p:cNvPr id="20" name="任意多边形: 形状 107">
                  <a:extLst>
                    <a:ext uri="{FF2B5EF4-FFF2-40B4-BE49-F238E27FC236}">
                      <a16:creationId xmlns:a16="http://schemas.microsoft.com/office/drawing/2014/main" id="{0576F319-EDE1-47CD-9704-56DC0469D560}"/>
                    </a:ext>
                  </a:extLst>
                </p:cNvPr>
                <p:cNvSpPr>
                  <a:spLocks/>
                </p:cNvSpPr>
                <p:nvPr/>
              </p:nvSpPr>
              <p:spPr bwMode="auto">
                <a:xfrm>
                  <a:off x="6705511" y="2162884"/>
                  <a:ext cx="164105" cy="162915"/>
                </a:xfrm>
                <a:custGeom>
                  <a:avLst/>
                  <a:gdLst>
                    <a:gd name="T0" fmla="*/ 45 w 138"/>
                    <a:gd name="T1" fmla="*/ 91 h 137"/>
                    <a:gd name="T2" fmla="*/ 69 w 138"/>
                    <a:gd name="T3" fmla="*/ 137 h 137"/>
                    <a:gd name="T4" fmla="*/ 93 w 138"/>
                    <a:gd name="T5" fmla="*/ 91 h 137"/>
                    <a:gd name="T6" fmla="*/ 138 w 138"/>
                    <a:gd name="T7" fmla="*/ 67 h 137"/>
                    <a:gd name="T8" fmla="*/ 93 w 138"/>
                    <a:gd name="T9" fmla="*/ 43 h 137"/>
                    <a:gd name="T10" fmla="*/ 69 w 138"/>
                    <a:gd name="T11" fmla="*/ 0 h 137"/>
                    <a:gd name="T12" fmla="*/ 45 w 138"/>
                    <a:gd name="T13" fmla="*/ 43 h 137"/>
                    <a:gd name="T14" fmla="*/ 0 w 138"/>
                    <a:gd name="T15" fmla="*/ 67 h 137"/>
                    <a:gd name="T16" fmla="*/ 45 w 138"/>
                    <a:gd name="T17" fmla="*/ 91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8" h="137">
                      <a:moveTo>
                        <a:pt x="45" y="91"/>
                      </a:moveTo>
                      <a:lnTo>
                        <a:pt x="69" y="137"/>
                      </a:lnTo>
                      <a:lnTo>
                        <a:pt x="93" y="91"/>
                      </a:lnTo>
                      <a:lnTo>
                        <a:pt x="138" y="67"/>
                      </a:lnTo>
                      <a:lnTo>
                        <a:pt x="93" y="43"/>
                      </a:lnTo>
                      <a:lnTo>
                        <a:pt x="69" y="0"/>
                      </a:lnTo>
                      <a:lnTo>
                        <a:pt x="45" y="43"/>
                      </a:lnTo>
                      <a:lnTo>
                        <a:pt x="0" y="67"/>
                      </a:lnTo>
                      <a:lnTo>
                        <a:pt x="45" y="9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1" name="任意多边形: 形状 108">
                  <a:extLst>
                    <a:ext uri="{FF2B5EF4-FFF2-40B4-BE49-F238E27FC236}">
                      <a16:creationId xmlns:a16="http://schemas.microsoft.com/office/drawing/2014/main" id="{2220714A-797E-473C-BA53-8FB789F18F2F}"/>
                    </a:ext>
                  </a:extLst>
                </p:cNvPr>
                <p:cNvSpPr>
                  <a:spLocks/>
                </p:cNvSpPr>
                <p:nvPr/>
              </p:nvSpPr>
              <p:spPr bwMode="auto">
                <a:xfrm>
                  <a:off x="6651998" y="2093912"/>
                  <a:ext cx="96322" cy="99890"/>
                </a:xfrm>
                <a:custGeom>
                  <a:avLst/>
                  <a:gdLst>
                    <a:gd name="T0" fmla="*/ 40 w 81"/>
                    <a:gd name="T1" fmla="*/ 84 h 84"/>
                    <a:gd name="T2" fmla="*/ 54 w 81"/>
                    <a:gd name="T3" fmla="*/ 58 h 84"/>
                    <a:gd name="T4" fmla="*/ 81 w 81"/>
                    <a:gd name="T5" fmla="*/ 43 h 84"/>
                    <a:gd name="T6" fmla="*/ 54 w 81"/>
                    <a:gd name="T7" fmla="*/ 29 h 84"/>
                    <a:gd name="T8" fmla="*/ 40 w 81"/>
                    <a:gd name="T9" fmla="*/ 0 h 84"/>
                    <a:gd name="T10" fmla="*/ 26 w 81"/>
                    <a:gd name="T11" fmla="*/ 29 h 84"/>
                    <a:gd name="T12" fmla="*/ 0 w 81"/>
                    <a:gd name="T13" fmla="*/ 43 h 84"/>
                    <a:gd name="T14" fmla="*/ 26 w 81"/>
                    <a:gd name="T15" fmla="*/ 58 h 84"/>
                    <a:gd name="T16" fmla="*/ 40 w 81"/>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84">
                      <a:moveTo>
                        <a:pt x="40" y="84"/>
                      </a:moveTo>
                      <a:lnTo>
                        <a:pt x="54" y="58"/>
                      </a:lnTo>
                      <a:lnTo>
                        <a:pt x="81" y="43"/>
                      </a:lnTo>
                      <a:lnTo>
                        <a:pt x="54" y="29"/>
                      </a:lnTo>
                      <a:lnTo>
                        <a:pt x="40" y="0"/>
                      </a:lnTo>
                      <a:lnTo>
                        <a:pt x="26" y="29"/>
                      </a:lnTo>
                      <a:lnTo>
                        <a:pt x="0" y="43"/>
                      </a:lnTo>
                      <a:lnTo>
                        <a:pt x="26" y="58"/>
                      </a:lnTo>
                      <a:lnTo>
                        <a:pt x="40" y="8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sp>
            <p:nvSpPr>
              <p:cNvPr id="17" name="任意多边形: 形状 104">
                <a:extLst>
                  <a:ext uri="{FF2B5EF4-FFF2-40B4-BE49-F238E27FC236}">
                    <a16:creationId xmlns:a16="http://schemas.microsoft.com/office/drawing/2014/main" id="{E43479AB-E09A-4EC2-9950-57B846F2CA50}"/>
                  </a:ext>
                </a:extLst>
              </p:cNvPr>
              <p:cNvSpPr>
                <a:spLocks/>
              </p:cNvSpPr>
              <p:nvPr/>
            </p:nvSpPr>
            <p:spPr bwMode="auto">
              <a:xfrm>
                <a:off x="1383073" y="3290751"/>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8" name="任意多边形: 形状 105">
                <a:extLst>
                  <a:ext uri="{FF2B5EF4-FFF2-40B4-BE49-F238E27FC236}">
                    <a16:creationId xmlns:a16="http://schemas.microsoft.com/office/drawing/2014/main" id="{BAEDACCD-5DB8-42F9-AAA3-C6E7BCF6D861}"/>
                  </a:ext>
                </a:extLst>
              </p:cNvPr>
              <p:cNvSpPr>
                <a:spLocks/>
              </p:cNvSpPr>
              <p:nvPr/>
            </p:nvSpPr>
            <p:spPr bwMode="auto">
              <a:xfrm>
                <a:off x="1794524" y="3290751"/>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9" name="任意多边形: 形状 106">
                <a:extLst>
                  <a:ext uri="{FF2B5EF4-FFF2-40B4-BE49-F238E27FC236}">
                    <a16:creationId xmlns:a16="http://schemas.microsoft.com/office/drawing/2014/main" id="{A4371FCD-EFBA-43CB-B0CD-B1308746C352}"/>
                  </a:ext>
                </a:extLst>
              </p:cNvPr>
              <p:cNvSpPr>
                <a:spLocks/>
              </p:cNvSpPr>
              <p:nvPr/>
            </p:nvSpPr>
            <p:spPr bwMode="auto">
              <a:xfrm>
                <a:off x="1587609" y="3064810"/>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grpSp>
        <p:nvGrpSpPr>
          <p:cNvPr id="22" name="千图PPT彼岸天：ID 8661124库_组合 109">
            <a:extLst>
              <a:ext uri="{FF2B5EF4-FFF2-40B4-BE49-F238E27FC236}">
                <a16:creationId xmlns:a16="http://schemas.microsoft.com/office/drawing/2014/main" id="{73464036-7A81-468E-953A-82B07693FBB7}"/>
              </a:ext>
            </a:extLst>
          </p:cNvPr>
          <p:cNvGrpSpPr/>
          <p:nvPr>
            <p:custDataLst>
              <p:tags r:id="rId2"/>
            </p:custDataLst>
          </p:nvPr>
        </p:nvGrpSpPr>
        <p:grpSpPr>
          <a:xfrm>
            <a:off x="3329923" y="5113525"/>
            <a:ext cx="2017446" cy="1679472"/>
            <a:chOff x="3623784" y="2313181"/>
            <a:chExt cx="2017446" cy="1679472"/>
          </a:xfrm>
        </p:grpSpPr>
        <p:sp>
          <p:nvSpPr>
            <p:cNvPr id="23" name="椭圆 22">
              <a:extLst>
                <a:ext uri="{FF2B5EF4-FFF2-40B4-BE49-F238E27FC236}">
                  <a16:creationId xmlns:a16="http://schemas.microsoft.com/office/drawing/2014/main" id="{9DB9ABE2-5C59-4B04-8766-647D592ABAF0}"/>
                </a:ext>
              </a:extLst>
            </p:cNvPr>
            <p:cNvSpPr/>
            <p:nvPr/>
          </p:nvSpPr>
          <p:spPr>
            <a:xfrm>
              <a:off x="4581909" y="3848653"/>
              <a:ext cx="144000" cy="144000"/>
            </a:xfrm>
            <a:prstGeom prst="ellipse">
              <a:avLst/>
            </a:prstGeom>
            <a:solidFill>
              <a:schemeClr val="accent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5" name="任意多边形: 形状 73">
              <a:extLst>
                <a:ext uri="{FF2B5EF4-FFF2-40B4-BE49-F238E27FC236}">
                  <a16:creationId xmlns:a16="http://schemas.microsoft.com/office/drawing/2014/main" id="{E9DCB411-EBC1-4F58-9261-F96338FA454A}"/>
                </a:ext>
              </a:extLst>
            </p:cNvPr>
            <p:cNvSpPr>
              <a:spLocks/>
            </p:cNvSpPr>
            <p:nvPr/>
          </p:nvSpPr>
          <p:spPr bwMode="auto">
            <a:xfrm>
              <a:off x="3623784" y="3520089"/>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6" name="任意多边形: 形状 74">
              <a:extLst>
                <a:ext uri="{FF2B5EF4-FFF2-40B4-BE49-F238E27FC236}">
                  <a16:creationId xmlns:a16="http://schemas.microsoft.com/office/drawing/2014/main" id="{AF852D4F-3607-4EA7-8D42-50EC6BD5C80F}"/>
                </a:ext>
              </a:extLst>
            </p:cNvPr>
            <p:cNvSpPr>
              <a:spLocks/>
            </p:cNvSpPr>
            <p:nvPr/>
          </p:nvSpPr>
          <p:spPr bwMode="auto">
            <a:xfrm>
              <a:off x="4035235" y="3520089"/>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7" name="任意多边形: 形状 75">
              <a:extLst>
                <a:ext uri="{FF2B5EF4-FFF2-40B4-BE49-F238E27FC236}">
                  <a16:creationId xmlns:a16="http://schemas.microsoft.com/office/drawing/2014/main" id="{94862D99-BE3E-42D4-84C9-9F47BBF6597A}"/>
                </a:ext>
              </a:extLst>
            </p:cNvPr>
            <p:cNvSpPr>
              <a:spLocks/>
            </p:cNvSpPr>
            <p:nvPr/>
          </p:nvSpPr>
          <p:spPr bwMode="auto">
            <a:xfrm>
              <a:off x="3828320" y="3294148"/>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8" name="任意多边形: 形状 76">
              <a:extLst>
                <a:ext uri="{FF2B5EF4-FFF2-40B4-BE49-F238E27FC236}">
                  <a16:creationId xmlns:a16="http://schemas.microsoft.com/office/drawing/2014/main" id="{726DABAE-B088-4D65-B43D-3EE77D01DCAD}"/>
                </a:ext>
              </a:extLst>
            </p:cNvPr>
            <p:cNvSpPr>
              <a:spLocks/>
            </p:cNvSpPr>
            <p:nvPr/>
          </p:nvSpPr>
          <p:spPr bwMode="auto">
            <a:xfrm>
              <a:off x="4446686" y="3520089"/>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9" name="任意多边形: 形状 77">
              <a:extLst>
                <a:ext uri="{FF2B5EF4-FFF2-40B4-BE49-F238E27FC236}">
                  <a16:creationId xmlns:a16="http://schemas.microsoft.com/office/drawing/2014/main" id="{D9E2668D-3BB4-4E01-AC5E-E11E1E5DE271}"/>
                </a:ext>
              </a:extLst>
            </p:cNvPr>
            <p:cNvSpPr>
              <a:spLocks/>
            </p:cNvSpPr>
            <p:nvPr/>
          </p:nvSpPr>
          <p:spPr bwMode="auto">
            <a:xfrm>
              <a:off x="4858137" y="3520089"/>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0" name="任意多边形: 形状 78">
              <a:extLst>
                <a:ext uri="{FF2B5EF4-FFF2-40B4-BE49-F238E27FC236}">
                  <a16:creationId xmlns:a16="http://schemas.microsoft.com/office/drawing/2014/main" id="{BB77B37C-604F-43F7-8BCC-089AFCACA146}"/>
                </a:ext>
              </a:extLst>
            </p:cNvPr>
            <p:cNvSpPr>
              <a:spLocks/>
            </p:cNvSpPr>
            <p:nvPr/>
          </p:nvSpPr>
          <p:spPr bwMode="auto">
            <a:xfrm>
              <a:off x="4651222" y="3294148"/>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1" name="任意多边形: 形状 79">
              <a:extLst>
                <a:ext uri="{FF2B5EF4-FFF2-40B4-BE49-F238E27FC236}">
                  <a16:creationId xmlns:a16="http://schemas.microsoft.com/office/drawing/2014/main" id="{50585D28-DED1-42FE-8CB9-91D82F28EDE0}"/>
                </a:ext>
              </a:extLst>
            </p:cNvPr>
            <p:cNvSpPr>
              <a:spLocks/>
            </p:cNvSpPr>
            <p:nvPr/>
          </p:nvSpPr>
          <p:spPr bwMode="auto">
            <a:xfrm>
              <a:off x="4242459" y="3295337"/>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2" name="任意多边形: 形状 80">
              <a:extLst>
                <a:ext uri="{FF2B5EF4-FFF2-40B4-BE49-F238E27FC236}">
                  <a16:creationId xmlns:a16="http://schemas.microsoft.com/office/drawing/2014/main" id="{21FA6999-5276-42F8-A1E2-B3370E3B9AD2}"/>
                </a:ext>
              </a:extLst>
            </p:cNvPr>
            <p:cNvSpPr>
              <a:spLocks/>
            </p:cNvSpPr>
            <p:nvPr/>
          </p:nvSpPr>
          <p:spPr bwMode="auto">
            <a:xfrm>
              <a:off x="4033531" y="3055466"/>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3" name="任意多边形: 形状 81">
              <a:extLst>
                <a:ext uri="{FF2B5EF4-FFF2-40B4-BE49-F238E27FC236}">
                  <a16:creationId xmlns:a16="http://schemas.microsoft.com/office/drawing/2014/main" id="{D44F8E62-B32D-477F-A422-3091BB6E1C87}"/>
                </a:ext>
              </a:extLst>
            </p:cNvPr>
            <p:cNvSpPr>
              <a:spLocks/>
            </p:cNvSpPr>
            <p:nvPr/>
          </p:nvSpPr>
          <p:spPr bwMode="auto">
            <a:xfrm>
              <a:off x="4444982" y="3055466"/>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4" name="任意多边形: 形状 82">
              <a:extLst>
                <a:ext uri="{FF2B5EF4-FFF2-40B4-BE49-F238E27FC236}">
                  <a16:creationId xmlns:a16="http://schemas.microsoft.com/office/drawing/2014/main" id="{AFFF81E5-20CC-40F6-971D-B924FCBE8ABC}"/>
                </a:ext>
              </a:extLst>
            </p:cNvPr>
            <p:cNvSpPr>
              <a:spLocks/>
            </p:cNvSpPr>
            <p:nvPr/>
          </p:nvSpPr>
          <p:spPr bwMode="auto">
            <a:xfrm>
              <a:off x="4238067" y="2829525"/>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5" name="任意多边形: 形状 83">
              <a:extLst>
                <a:ext uri="{FF2B5EF4-FFF2-40B4-BE49-F238E27FC236}">
                  <a16:creationId xmlns:a16="http://schemas.microsoft.com/office/drawing/2014/main" id="{3A3E5168-7998-47AE-BEAD-283194FF4D2B}"/>
                </a:ext>
              </a:extLst>
            </p:cNvPr>
            <p:cNvSpPr>
              <a:spLocks/>
            </p:cNvSpPr>
            <p:nvPr/>
          </p:nvSpPr>
          <p:spPr bwMode="auto">
            <a:xfrm>
              <a:off x="5266644" y="3520089"/>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6" name="任意多边形: 形状 84">
              <a:extLst>
                <a:ext uri="{FF2B5EF4-FFF2-40B4-BE49-F238E27FC236}">
                  <a16:creationId xmlns:a16="http://schemas.microsoft.com/office/drawing/2014/main" id="{44C2B4CC-8C66-45B6-A4E7-6E3DA0FDFEEE}"/>
                </a:ext>
              </a:extLst>
            </p:cNvPr>
            <p:cNvSpPr>
              <a:spLocks/>
            </p:cNvSpPr>
            <p:nvPr/>
          </p:nvSpPr>
          <p:spPr bwMode="auto">
            <a:xfrm>
              <a:off x="5059729" y="3294148"/>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7" name="任意多边形: 形状 85">
              <a:extLst>
                <a:ext uri="{FF2B5EF4-FFF2-40B4-BE49-F238E27FC236}">
                  <a16:creationId xmlns:a16="http://schemas.microsoft.com/office/drawing/2014/main" id="{3E33908B-AEA4-4A92-82A9-143E3C416ED5}"/>
                </a:ext>
              </a:extLst>
            </p:cNvPr>
            <p:cNvSpPr>
              <a:spLocks/>
            </p:cNvSpPr>
            <p:nvPr/>
          </p:nvSpPr>
          <p:spPr bwMode="auto">
            <a:xfrm>
              <a:off x="4853489" y="3055466"/>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8" name="任意多边形: 形状 86">
              <a:extLst>
                <a:ext uri="{FF2B5EF4-FFF2-40B4-BE49-F238E27FC236}">
                  <a16:creationId xmlns:a16="http://schemas.microsoft.com/office/drawing/2014/main" id="{A2B8B19D-C0CA-469C-BFAC-67984991085D}"/>
                </a:ext>
              </a:extLst>
            </p:cNvPr>
            <p:cNvSpPr>
              <a:spLocks/>
            </p:cNvSpPr>
            <p:nvPr/>
          </p:nvSpPr>
          <p:spPr bwMode="auto">
            <a:xfrm>
              <a:off x="4646574" y="2829525"/>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9" name="任意多边形: 形状 87">
              <a:extLst>
                <a:ext uri="{FF2B5EF4-FFF2-40B4-BE49-F238E27FC236}">
                  <a16:creationId xmlns:a16="http://schemas.microsoft.com/office/drawing/2014/main" id="{D73807C9-EC7B-4267-BA89-5F16850CBD2C}"/>
                </a:ext>
              </a:extLst>
            </p:cNvPr>
            <p:cNvSpPr>
              <a:spLocks/>
            </p:cNvSpPr>
            <p:nvPr/>
          </p:nvSpPr>
          <p:spPr bwMode="auto">
            <a:xfrm>
              <a:off x="4453457" y="2607614"/>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nvGrpSpPr>
            <p:cNvPr id="40" name="组合 39">
              <a:extLst>
                <a:ext uri="{FF2B5EF4-FFF2-40B4-BE49-F238E27FC236}">
                  <a16:creationId xmlns:a16="http://schemas.microsoft.com/office/drawing/2014/main" id="{585C050E-CAB1-4605-91E8-E59AD55C678A}"/>
                </a:ext>
              </a:extLst>
            </p:cNvPr>
            <p:cNvGrpSpPr/>
            <p:nvPr/>
          </p:nvGrpSpPr>
          <p:grpSpPr>
            <a:xfrm>
              <a:off x="4761836" y="2313181"/>
              <a:ext cx="275350" cy="375591"/>
              <a:chOff x="4956568" y="2530716"/>
              <a:chExt cx="275350" cy="375591"/>
            </a:xfrm>
            <a:solidFill>
              <a:schemeClr val="accent2"/>
            </a:solidFill>
          </p:grpSpPr>
          <p:grpSp>
            <p:nvGrpSpPr>
              <p:cNvPr id="44" name="组合 43">
                <a:extLst>
                  <a:ext uri="{FF2B5EF4-FFF2-40B4-BE49-F238E27FC236}">
                    <a16:creationId xmlns:a16="http://schemas.microsoft.com/office/drawing/2014/main" id="{54856B67-DAA4-4263-941E-66DFA423BC1E}"/>
                  </a:ext>
                </a:extLst>
              </p:cNvPr>
              <p:cNvGrpSpPr/>
              <p:nvPr/>
            </p:nvGrpSpPr>
            <p:grpSpPr>
              <a:xfrm>
                <a:off x="4956568" y="2674420"/>
                <a:ext cx="217618" cy="231887"/>
                <a:chOff x="6651998" y="2093912"/>
                <a:chExt cx="217618" cy="231887"/>
              </a:xfrm>
              <a:grpFill/>
            </p:grpSpPr>
            <p:sp>
              <p:nvSpPr>
                <p:cNvPr id="48" name="任意多边形: 形状 93">
                  <a:extLst>
                    <a:ext uri="{FF2B5EF4-FFF2-40B4-BE49-F238E27FC236}">
                      <a16:creationId xmlns:a16="http://schemas.microsoft.com/office/drawing/2014/main" id="{A4D7D168-D3AB-4332-A0DA-A650DE746DE6}"/>
                    </a:ext>
                  </a:extLst>
                </p:cNvPr>
                <p:cNvSpPr>
                  <a:spLocks/>
                </p:cNvSpPr>
                <p:nvPr/>
              </p:nvSpPr>
              <p:spPr bwMode="auto">
                <a:xfrm>
                  <a:off x="6705511" y="2162884"/>
                  <a:ext cx="164105" cy="162915"/>
                </a:xfrm>
                <a:custGeom>
                  <a:avLst/>
                  <a:gdLst>
                    <a:gd name="T0" fmla="*/ 45 w 138"/>
                    <a:gd name="T1" fmla="*/ 91 h 137"/>
                    <a:gd name="T2" fmla="*/ 69 w 138"/>
                    <a:gd name="T3" fmla="*/ 137 h 137"/>
                    <a:gd name="T4" fmla="*/ 93 w 138"/>
                    <a:gd name="T5" fmla="*/ 91 h 137"/>
                    <a:gd name="T6" fmla="*/ 138 w 138"/>
                    <a:gd name="T7" fmla="*/ 67 h 137"/>
                    <a:gd name="T8" fmla="*/ 93 w 138"/>
                    <a:gd name="T9" fmla="*/ 43 h 137"/>
                    <a:gd name="T10" fmla="*/ 69 w 138"/>
                    <a:gd name="T11" fmla="*/ 0 h 137"/>
                    <a:gd name="T12" fmla="*/ 45 w 138"/>
                    <a:gd name="T13" fmla="*/ 43 h 137"/>
                    <a:gd name="T14" fmla="*/ 0 w 138"/>
                    <a:gd name="T15" fmla="*/ 67 h 137"/>
                    <a:gd name="T16" fmla="*/ 45 w 138"/>
                    <a:gd name="T17" fmla="*/ 91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8" h="137">
                      <a:moveTo>
                        <a:pt x="45" y="91"/>
                      </a:moveTo>
                      <a:lnTo>
                        <a:pt x="69" y="137"/>
                      </a:lnTo>
                      <a:lnTo>
                        <a:pt x="93" y="91"/>
                      </a:lnTo>
                      <a:lnTo>
                        <a:pt x="138" y="67"/>
                      </a:lnTo>
                      <a:lnTo>
                        <a:pt x="93" y="43"/>
                      </a:lnTo>
                      <a:lnTo>
                        <a:pt x="69" y="0"/>
                      </a:lnTo>
                      <a:lnTo>
                        <a:pt x="45" y="43"/>
                      </a:lnTo>
                      <a:lnTo>
                        <a:pt x="0" y="67"/>
                      </a:lnTo>
                      <a:lnTo>
                        <a:pt x="45"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9" name="任意多边形: 形状 94">
                  <a:extLst>
                    <a:ext uri="{FF2B5EF4-FFF2-40B4-BE49-F238E27FC236}">
                      <a16:creationId xmlns:a16="http://schemas.microsoft.com/office/drawing/2014/main" id="{634EC983-DAC2-40BA-BB26-2AD0E53BC506}"/>
                    </a:ext>
                  </a:extLst>
                </p:cNvPr>
                <p:cNvSpPr>
                  <a:spLocks/>
                </p:cNvSpPr>
                <p:nvPr/>
              </p:nvSpPr>
              <p:spPr bwMode="auto">
                <a:xfrm>
                  <a:off x="6651998" y="2093912"/>
                  <a:ext cx="96322" cy="99890"/>
                </a:xfrm>
                <a:custGeom>
                  <a:avLst/>
                  <a:gdLst>
                    <a:gd name="T0" fmla="*/ 40 w 81"/>
                    <a:gd name="T1" fmla="*/ 84 h 84"/>
                    <a:gd name="T2" fmla="*/ 54 w 81"/>
                    <a:gd name="T3" fmla="*/ 58 h 84"/>
                    <a:gd name="T4" fmla="*/ 81 w 81"/>
                    <a:gd name="T5" fmla="*/ 43 h 84"/>
                    <a:gd name="T6" fmla="*/ 54 w 81"/>
                    <a:gd name="T7" fmla="*/ 29 h 84"/>
                    <a:gd name="T8" fmla="*/ 40 w 81"/>
                    <a:gd name="T9" fmla="*/ 0 h 84"/>
                    <a:gd name="T10" fmla="*/ 26 w 81"/>
                    <a:gd name="T11" fmla="*/ 29 h 84"/>
                    <a:gd name="T12" fmla="*/ 0 w 81"/>
                    <a:gd name="T13" fmla="*/ 43 h 84"/>
                    <a:gd name="T14" fmla="*/ 26 w 81"/>
                    <a:gd name="T15" fmla="*/ 58 h 84"/>
                    <a:gd name="T16" fmla="*/ 40 w 81"/>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84">
                      <a:moveTo>
                        <a:pt x="40" y="84"/>
                      </a:moveTo>
                      <a:lnTo>
                        <a:pt x="54" y="58"/>
                      </a:lnTo>
                      <a:lnTo>
                        <a:pt x="81" y="43"/>
                      </a:lnTo>
                      <a:lnTo>
                        <a:pt x="54" y="29"/>
                      </a:lnTo>
                      <a:lnTo>
                        <a:pt x="40" y="0"/>
                      </a:lnTo>
                      <a:lnTo>
                        <a:pt x="26" y="29"/>
                      </a:lnTo>
                      <a:lnTo>
                        <a:pt x="0" y="43"/>
                      </a:lnTo>
                      <a:lnTo>
                        <a:pt x="26" y="58"/>
                      </a:lnTo>
                      <a:lnTo>
                        <a:pt x="40" y="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nvGrpSpPr>
              <p:cNvPr id="45" name="组合 44">
                <a:extLst>
                  <a:ext uri="{FF2B5EF4-FFF2-40B4-BE49-F238E27FC236}">
                    <a16:creationId xmlns:a16="http://schemas.microsoft.com/office/drawing/2014/main" id="{11F942B0-6C33-4ED1-A027-2907E3F82250}"/>
                  </a:ext>
                </a:extLst>
              </p:cNvPr>
              <p:cNvGrpSpPr/>
              <p:nvPr/>
            </p:nvGrpSpPr>
            <p:grpSpPr>
              <a:xfrm>
                <a:off x="5014300" y="2530716"/>
                <a:ext cx="217618" cy="231887"/>
                <a:chOff x="6651998" y="2093912"/>
                <a:chExt cx="217618" cy="231887"/>
              </a:xfrm>
              <a:grpFill/>
            </p:grpSpPr>
            <p:sp>
              <p:nvSpPr>
                <p:cNvPr id="46" name="任意多边形: 形状 91">
                  <a:extLst>
                    <a:ext uri="{FF2B5EF4-FFF2-40B4-BE49-F238E27FC236}">
                      <a16:creationId xmlns:a16="http://schemas.microsoft.com/office/drawing/2014/main" id="{39019E6B-89A3-4111-B479-4075FCB24BC6}"/>
                    </a:ext>
                  </a:extLst>
                </p:cNvPr>
                <p:cNvSpPr>
                  <a:spLocks/>
                </p:cNvSpPr>
                <p:nvPr/>
              </p:nvSpPr>
              <p:spPr bwMode="auto">
                <a:xfrm>
                  <a:off x="6705511" y="2162884"/>
                  <a:ext cx="164105" cy="162915"/>
                </a:xfrm>
                <a:custGeom>
                  <a:avLst/>
                  <a:gdLst>
                    <a:gd name="T0" fmla="*/ 45 w 138"/>
                    <a:gd name="T1" fmla="*/ 91 h 137"/>
                    <a:gd name="T2" fmla="*/ 69 w 138"/>
                    <a:gd name="T3" fmla="*/ 137 h 137"/>
                    <a:gd name="T4" fmla="*/ 93 w 138"/>
                    <a:gd name="T5" fmla="*/ 91 h 137"/>
                    <a:gd name="T6" fmla="*/ 138 w 138"/>
                    <a:gd name="T7" fmla="*/ 67 h 137"/>
                    <a:gd name="T8" fmla="*/ 93 w 138"/>
                    <a:gd name="T9" fmla="*/ 43 h 137"/>
                    <a:gd name="T10" fmla="*/ 69 w 138"/>
                    <a:gd name="T11" fmla="*/ 0 h 137"/>
                    <a:gd name="T12" fmla="*/ 45 w 138"/>
                    <a:gd name="T13" fmla="*/ 43 h 137"/>
                    <a:gd name="T14" fmla="*/ 0 w 138"/>
                    <a:gd name="T15" fmla="*/ 67 h 137"/>
                    <a:gd name="T16" fmla="*/ 45 w 138"/>
                    <a:gd name="T17" fmla="*/ 91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8" h="137">
                      <a:moveTo>
                        <a:pt x="45" y="91"/>
                      </a:moveTo>
                      <a:lnTo>
                        <a:pt x="69" y="137"/>
                      </a:lnTo>
                      <a:lnTo>
                        <a:pt x="93" y="91"/>
                      </a:lnTo>
                      <a:lnTo>
                        <a:pt x="138" y="67"/>
                      </a:lnTo>
                      <a:lnTo>
                        <a:pt x="93" y="43"/>
                      </a:lnTo>
                      <a:lnTo>
                        <a:pt x="69" y="0"/>
                      </a:lnTo>
                      <a:lnTo>
                        <a:pt x="45" y="43"/>
                      </a:lnTo>
                      <a:lnTo>
                        <a:pt x="0" y="67"/>
                      </a:lnTo>
                      <a:lnTo>
                        <a:pt x="45"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7" name="任意多边形: 形状 92">
                  <a:extLst>
                    <a:ext uri="{FF2B5EF4-FFF2-40B4-BE49-F238E27FC236}">
                      <a16:creationId xmlns:a16="http://schemas.microsoft.com/office/drawing/2014/main" id="{D86EC9E3-D36A-42CB-996E-BEA98CA327C6}"/>
                    </a:ext>
                  </a:extLst>
                </p:cNvPr>
                <p:cNvSpPr>
                  <a:spLocks/>
                </p:cNvSpPr>
                <p:nvPr/>
              </p:nvSpPr>
              <p:spPr bwMode="auto">
                <a:xfrm>
                  <a:off x="6651998" y="2093912"/>
                  <a:ext cx="96322" cy="99890"/>
                </a:xfrm>
                <a:custGeom>
                  <a:avLst/>
                  <a:gdLst>
                    <a:gd name="T0" fmla="*/ 40 w 81"/>
                    <a:gd name="T1" fmla="*/ 84 h 84"/>
                    <a:gd name="T2" fmla="*/ 54 w 81"/>
                    <a:gd name="T3" fmla="*/ 58 h 84"/>
                    <a:gd name="T4" fmla="*/ 81 w 81"/>
                    <a:gd name="T5" fmla="*/ 43 h 84"/>
                    <a:gd name="T6" fmla="*/ 54 w 81"/>
                    <a:gd name="T7" fmla="*/ 29 h 84"/>
                    <a:gd name="T8" fmla="*/ 40 w 81"/>
                    <a:gd name="T9" fmla="*/ 0 h 84"/>
                    <a:gd name="T10" fmla="*/ 26 w 81"/>
                    <a:gd name="T11" fmla="*/ 29 h 84"/>
                    <a:gd name="T12" fmla="*/ 0 w 81"/>
                    <a:gd name="T13" fmla="*/ 43 h 84"/>
                    <a:gd name="T14" fmla="*/ 26 w 81"/>
                    <a:gd name="T15" fmla="*/ 58 h 84"/>
                    <a:gd name="T16" fmla="*/ 40 w 81"/>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84">
                      <a:moveTo>
                        <a:pt x="40" y="84"/>
                      </a:moveTo>
                      <a:lnTo>
                        <a:pt x="54" y="58"/>
                      </a:lnTo>
                      <a:lnTo>
                        <a:pt x="81" y="43"/>
                      </a:lnTo>
                      <a:lnTo>
                        <a:pt x="54" y="29"/>
                      </a:lnTo>
                      <a:lnTo>
                        <a:pt x="40" y="0"/>
                      </a:lnTo>
                      <a:lnTo>
                        <a:pt x="26" y="29"/>
                      </a:lnTo>
                      <a:lnTo>
                        <a:pt x="0" y="43"/>
                      </a:lnTo>
                      <a:lnTo>
                        <a:pt x="26" y="58"/>
                      </a:lnTo>
                      <a:lnTo>
                        <a:pt x="40" y="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grpSp>
      <p:grpSp>
        <p:nvGrpSpPr>
          <p:cNvPr id="50" name="千图PPT彼岸天：ID 8661124库_组合 110">
            <a:extLst>
              <a:ext uri="{FF2B5EF4-FFF2-40B4-BE49-F238E27FC236}">
                <a16:creationId xmlns:a16="http://schemas.microsoft.com/office/drawing/2014/main" id="{D0B208F7-7A20-45E3-987F-74CF80F7DF43}"/>
              </a:ext>
            </a:extLst>
          </p:cNvPr>
          <p:cNvGrpSpPr/>
          <p:nvPr>
            <p:custDataLst>
              <p:tags r:id="rId3"/>
            </p:custDataLst>
          </p:nvPr>
        </p:nvGrpSpPr>
        <p:grpSpPr>
          <a:xfrm>
            <a:off x="6064824" y="4770413"/>
            <a:ext cx="2424880" cy="2147827"/>
            <a:chOff x="6325646" y="1844826"/>
            <a:chExt cx="2424880" cy="2147827"/>
          </a:xfrm>
        </p:grpSpPr>
        <p:sp>
          <p:nvSpPr>
            <p:cNvPr id="51" name="椭圆 50">
              <a:extLst>
                <a:ext uri="{FF2B5EF4-FFF2-40B4-BE49-F238E27FC236}">
                  <a16:creationId xmlns:a16="http://schemas.microsoft.com/office/drawing/2014/main" id="{9C83B507-86D9-426C-881E-EC32466595C2}"/>
                </a:ext>
              </a:extLst>
            </p:cNvPr>
            <p:cNvSpPr/>
            <p:nvPr/>
          </p:nvSpPr>
          <p:spPr>
            <a:xfrm>
              <a:off x="7470670" y="3848653"/>
              <a:ext cx="144000" cy="144000"/>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nvGrpSpPr>
            <p:cNvPr id="53" name="组合 52">
              <a:extLst>
                <a:ext uri="{FF2B5EF4-FFF2-40B4-BE49-F238E27FC236}">
                  <a16:creationId xmlns:a16="http://schemas.microsoft.com/office/drawing/2014/main" id="{BE65E2C6-E57A-4A2C-A332-F0ECD2062319}"/>
                </a:ext>
              </a:extLst>
            </p:cNvPr>
            <p:cNvGrpSpPr/>
            <p:nvPr/>
          </p:nvGrpSpPr>
          <p:grpSpPr>
            <a:xfrm>
              <a:off x="7614670" y="1971659"/>
              <a:ext cx="398523" cy="424654"/>
              <a:chOff x="2935775" y="3465512"/>
              <a:chExt cx="217618" cy="231887"/>
            </a:xfrm>
            <a:solidFill>
              <a:schemeClr val="accent3"/>
            </a:solidFill>
          </p:grpSpPr>
          <p:sp>
            <p:nvSpPr>
              <p:cNvPr id="81" name="任意多边形: 形状 54">
                <a:extLst>
                  <a:ext uri="{FF2B5EF4-FFF2-40B4-BE49-F238E27FC236}">
                    <a16:creationId xmlns:a16="http://schemas.microsoft.com/office/drawing/2014/main" id="{68DE1A13-A396-4453-9597-E84A106114F1}"/>
                  </a:ext>
                </a:extLst>
              </p:cNvPr>
              <p:cNvSpPr>
                <a:spLocks/>
              </p:cNvSpPr>
              <p:nvPr/>
            </p:nvSpPr>
            <p:spPr bwMode="auto">
              <a:xfrm>
                <a:off x="2989288" y="3534484"/>
                <a:ext cx="164105" cy="162915"/>
              </a:xfrm>
              <a:custGeom>
                <a:avLst/>
                <a:gdLst>
                  <a:gd name="T0" fmla="*/ 45 w 138"/>
                  <a:gd name="T1" fmla="*/ 91 h 137"/>
                  <a:gd name="T2" fmla="*/ 69 w 138"/>
                  <a:gd name="T3" fmla="*/ 137 h 137"/>
                  <a:gd name="T4" fmla="*/ 93 w 138"/>
                  <a:gd name="T5" fmla="*/ 91 h 137"/>
                  <a:gd name="T6" fmla="*/ 138 w 138"/>
                  <a:gd name="T7" fmla="*/ 67 h 137"/>
                  <a:gd name="T8" fmla="*/ 93 w 138"/>
                  <a:gd name="T9" fmla="*/ 43 h 137"/>
                  <a:gd name="T10" fmla="*/ 69 w 138"/>
                  <a:gd name="T11" fmla="*/ 0 h 137"/>
                  <a:gd name="T12" fmla="*/ 45 w 138"/>
                  <a:gd name="T13" fmla="*/ 43 h 137"/>
                  <a:gd name="T14" fmla="*/ 0 w 138"/>
                  <a:gd name="T15" fmla="*/ 67 h 137"/>
                  <a:gd name="T16" fmla="*/ 45 w 138"/>
                  <a:gd name="T17" fmla="*/ 91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8" h="137">
                    <a:moveTo>
                      <a:pt x="45" y="91"/>
                    </a:moveTo>
                    <a:lnTo>
                      <a:pt x="69" y="137"/>
                    </a:lnTo>
                    <a:lnTo>
                      <a:pt x="93" y="91"/>
                    </a:lnTo>
                    <a:lnTo>
                      <a:pt x="138" y="67"/>
                    </a:lnTo>
                    <a:lnTo>
                      <a:pt x="93" y="43"/>
                    </a:lnTo>
                    <a:lnTo>
                      <a:pt x="69" y="0"/>
                    </a:lnTo>
                    <a:lnTo>
                      <a:pt x="45" y="43"/>
                    </a:lnTo>
                    <a:lnTo>
                      <a:pt x="0" y="67"/>
                    </a:lnTo>
                    <a:lnTo>
                      <a:pt x="45"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2" name="任意多边形: 形状 55">
                <a:extLst>
                  <a:ext uri="{FF2B5EF4-FFF2-40B4-BE49-F238E27FC236}">
                    <a16:creationId xmlns:a16="http://schemas.microsoft.com/office/drawing/2014/main" id="{F2892071-312B-4AF4-B35C-E1927CAB3899}"/>
                  </a:ext>
                </a:extLst>
              </p:cNvPr>
              <p:cNvSpPr>
                <a:spLocks/>
              </p:cNvSpPr>
              <p:nvPr/>
            </p:nvSpPr>
            <p:spPr bwMode="auto">
              <a:xfrm>
                <a:off x="2935775" y="3465512"/>
                <a:ext cx="96322" cy="99890"/>
              </a:xfrm>
              <a:custGeom>
                <a:avLst/>
                <a:gdLst>
                  <a:gd name="T0" fmla="*/ 40 w 81"/>
                  <a:gd name="T1" fmla="*/ 84 h 84"/>
                  <a:gd name="T2" fmla="*/ 54 w 81"/>
                  <a:gd name="T3" fmla="*/ 58 h 84"/>
                  <a:gd name="T4" fmla="*/ 81 w 81"/>
                  <a:gd name="T5" fmla="*/ 43 h 84"/>
                  <a:gd name="T6" fmla="*/ 54 w 81"/>
                  <a:gd name="T7" fmla="*/ 29 h 84"/>
                  <a:gd name="T8" fmla="*/ 40 w 81"/>
                  <a:gd name="T9" fmla="*/ 0 h 84"/>
                  <a:gd name="T10" fmla="*/ 26 w 81"/>
                  <a:gd name="T11" fmla="*/ 29 h 84"/>
                  <a:gd name="T12" fmla="*/ 0 w 81"/>
                  <a:gd name="T13" fmla="*/ 43 h 84"/>
                  <a:gd name="T14" fmla="*/ 26 w 81"/>
                  <a:gd name="T15" fmla="*/ 58 h 84"/>
                  <a:gd name="T16" fmla="*/ 40 w 81"/>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84">
                    <a:moveTo>
                      <a:pt x="40" y="84"/>
                    </a:moveTo>
                    <a:lnTo>
                      <a:pt x="54" y="58"/>
                    </a:lnTo>
                    <a:lnTo>
                      <a:pt x="81" y="43"/>
                    </a:lnTo>
                    <a:lnTo>
                      <a:pt x="54" y="29"/>
                    </a:lnTo>
                    <a:lnTo>
                      <a:pt x="40" y="0"/>
                    </a:lnTo>
                    <a:lnTo>
                      <a:pt x="26" y="29"/>
                    </a:lnTo>
                    <a:lnTo>
                      <a:pt x="0" y="43"/>
                    </a:lnTo>
                    <a:lnTo>
                      <a:pt x="26" y="58"/>
                    </a:lnTo>
                    <a:lnTo>
                      <a:pt x="40" y="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sp>
          <p:nvSpPr>
            <p:cNvPr id="54" name="任意多边形: 形状 30">
              <a:extLst>
                <a:ext uri="{FF2B5EF4-FFF2-40B4-BE49-F238E27FC236}">
                  <a16:creationId xmlns:a16="http://schemas.microsoft.com/office/drawing/2014/main" id="{2F06564B-B3B7-4417-9C12-054C65D34377}"/>
                </a:ext>
              </a:extLst>
            </p:cNvPr>
            <p:cNvSpPr>
              <a:spLocks/>
            </p:cNvSpPr>
            <p:nvPr/>
          </p:nvSpPr>
          <p:spPr bwMode="auto">
            <a:xfrm>
              <a:off x="6325646" y="3443883"/>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5" name="任意多边形: 形状 31">
              <a:extLst>
                <a:ext uri="{FF2B5EF4-FFF2-40B4-BE49-F238E27FC236}">
                  <a16:creationId xmlns:a16="http://schemas.microsoft.com/office/drawing/2014/main" id="{EB5C17F2-3937-407F-9C9A-8FE5E11BF609}"/>
                </a:ext>
              </a:extLst>
            </p:cNvPr>
            <p:cNvSpPr>
              <a:spLocks/>
            </p:cNvSpPr>
            <p:nvPr/>
          </p:nvSpPr>
          <p:spPr bwMode="auto">
            <a:xfrm>
              <a:off x="6737097" y="3443883"/>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6" name="任意多边形: 形状 32">
              <a:extLst>
                <a:ext uri="{FF2B5EF4-FFF2-40B4-BE49-F238E27FC236}">
                  <a16:creationId xmlns:a16="http://schemas.microsoft.com/office/drawing/2014/main" id="{9BC3A2A6-C1BC-482E-BC1F-044FBFB295BB}"/>
                </a:ext>
              </a:extLst>
            </p:cNvPr>
            <p:cNvSpPr>
              <a:spLocks/>
            </p:cNvSpPr>
            <p:nvPr/>
          </p:nvSpPr>
          <p:spPr bwMode="auto">
            <a:xfrm>
              <a:off x="6530182" y="3217942"/>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7" name="任意多边形: 形状 33">
              <a:extLst>
                <a:ext uri="{FF2B5EF4-FFF2-40B4-BE49-F238E27FC236}">
                  <a16:creationId xmlns:a16="http://schemas.microsoft.com/office/drawing/2014/main" id="{352FA912-F09E-4CF3-9ECD-9C925903DF9D}"/>
                </a:ext>
              </a:extLst>
            </p:cNvPr>
            <p:cNvSpPr>
              <a:spLocks/>
            </p:cNvSpPr>
            <p:nvPr/>
          </p:nvSpPr>
          <p:spPr bwMode="auto">
            <a:xfrm>
              <a:off x="7148548" y="3443883"/>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8" name="任意多边形: 形状 34">
              <a:extLst>
                <a:ext uri="{FF2B5EF4-FFF2-40B4-BE49-F238E27FC236}">
                  <a16:creationId xmlns:a16="http://schemas.microsoft.com/office/drawing/2014/main" id="{8BEDEEF9-9D3F-4648-97A6-02DEE3FC3998}"/>
                </a:ext>
              </a:extLst>
            </p:cNvPr>
            <p:cNvSpPr>
              <a:spLocks/>
            </p:cNvSpPr>
            <p:nvPr/>
          </p:nvSpPr>
          <p:spPr bwMode="auto">
            <a:xfrm>
              <a:off x="7559999" y="3443883"/>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9" name="任意多边形: 形状 35">
              <a:extLst>
                <a:ext uri="{FF2B5EF4-FFF2-40B4-BE49-F238E27FC236}">
                  <a16:creationId xmlns:a16="http://schemas.microsoft.com/office/drawing/2014/main" id="{B13A84F7-2C81-4BFB-8213-A979DA2A14CF}"/>
                </a:ext>
              </a:extLst>
            </p:cNvPr>
            <p:cNvSpPr>
              <a:spLocks/>
            </p:cNvSpPr>
            <p:nvPr/>
          </p:nvSpPr>
          <p:spPr bwMode="auto">
            <a:xfrm>
              <a:off x="7353084" y="3217942"/>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0" name="任意多边形: 形状 36">
              <a:extLst>
                <a:ext uri="{FF2B5EF4-FFF2-40B4-BE49-F238E27FC236}">
                  <a16:creationId xmlns:a16="http://schemas.microsoft.com/office/drawing/2014/main" id="{1D0AC8E5-9BEC-4E00-9A29-9782BFF24EFF}"/>
                </a:ext>
              </a:extLst>
            </p:cNvPr>
            <p:cNvSpPr>
              <a:spLocks/>
            </p:cNvSpPr>
            <p:nvPr/>
          </p:nvSpPr>
          <p:spPr bwMode="auto">
            <a:xfrm>
              <a:off x="6944321" y="3219131"/>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1" name="任意多边形: 形状 37">
              <a:extLst>
                <a:ext uri="{FF2B5EF4-FFF2-40B4-BE49-F238E27FC236}">
                  <a16:creationId xmlns:a16="http://schemas.microsoft.com/office/drawing/2014/main" id="{7712A170-0D45-4B5C-BE8A-452007B05660}"/>
                </a:ext>
              </a:extLst>
            </p:cNvPr>
            <p:cNvSpPr>
              <a:spLocks/>
            </p:cNvSpPr>
            <p:nvPr/>
          </p:nvSpPr>
          <p:spPr bwMode="auto">
            <a:xfrm>
              <a:off x="6735393" y="2979260"/>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2" name="任意多边形: 形状 38">
              <a:extLst>
                <a:ext uri="{FF2B5EF4-FFF2-40B4-BE49-F238E27FC236}">
                  <a16:creationId xmlns:a16="http://schemas.microsoft.com/office/drawing/2014/main" id="{A9F1728C-7DE1-4CAD-82B3-37E75E682D76}"/>
                </a:ext>
              </a:extLst>
            </p:cNvPr>
            <p:cNvSpPr>
              <a:spLocks/>
            </p:cNvSpPr>
            <p:nvPr/>
          </p:nvSpPr>
          <p:spPr bwMode="auto">
            <a:xfrm>
              <a:off x="7146844" y="2979260"/>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3" name="任意多边形: 形状 39">
              <a:extLst>
                <a:ext uri="{FF2B5EF4-FFF2-40B4-BE49-F238E27FC236}">
                  <a16:creationId xmlns:a16="http://schemas.microsoft.com/office/drawing/2014/main" id="{0BA8DB08-2C13-4136-A814-3C7FD65ACB02}"/>
                </a:ext>
              </a:extLst>
            </p:cNvPr>
            <p:cNvSpPr>
              <a:spLocks/>
            </p:cNvSpPr>
            <p:nvPr/>
          </p:nvSpPr>
          <p:spPr bwMode="auto">
            <a:xfrm>
              <a:off x="6939929" y="2753319"/>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4" name="任意多边形: 形状 40">
              <a:extLst>
                <a:ext uri="{FF2B5EF4-FFF2-40B4-BE49-F238E27FC236}">
                  <a16:creationId xmlns:a16="http://schemas.microsoft.com/office/drawing/2014/main" id="{C4EB56B8-9C91-4C64-B15F-10B52DE5A552}"/>
                </a:ext>
              </a:extLst>
            </p:cNvPr>
            <p:cNvSpPr>
              <a:spLocks/>
            </p:cNvSpPr>
            <p:nvPr/>
          </p:nvSpPr>
          <p:spPr bwMode="auto">
            <a:xfrm>
              <a:off x="7968506" y="3443883"/>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5" name="任意多边形: 形状 41">
              <a:extLst>
                <a:ext uri="{FF2B5EF4-FFF2-40B4-BE49-F238E27FC236}">
                  <a16:creationId xmlns:a16="http://schemas.microsoft.com/office/drawing/2014/main" id="{66FA50EF-4E28-41A2-AA12-A4C70CA5588A}"/>
                </a:ext>
              </a:extLst>
            </p:cNvPr>
            <p:cNvSpPr>
              <a:spLocks/>
            </p:cNvSpPr>
            <p:nvPr/>
          </p:nvSpPr>
          <p:spPr bwMode="auto">
            <a:xfrm>
              <a:off x="7761591" y="3217942"/>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6" name="任意多边形: 形状 42">
              <a:extLst>
                <a:ext uri="{FF2B5EF4-FFF2-40B4-BE49-F238E27FC236}">
                  <a16:creationId xmlns:a16="http://schemas.microsoft.com/office/drawing/2014/main" id="{642BE75B-F5D0-4FCF-B4C9-2B7D76EFB905}"/>
                </a:ext>
              </a:extLst>
            </p:cNvPr>
            <p:cNvSpPr>
              <a:spLocks/>
            </p:cNvSpPr>
            <p:nvPr/>
          </p:nvSpPr>
          <p:spPr bwMode="auto">
            <a:xfrm>
              <a:off x="7555351" y="2979260"/>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7" name="任意多边形: 形状 43">
              <a:extLst>
                <a:ext uri="{FF2B5EF4-FFF2-40B4-BE49-F238E27FC236}">
                  <a16:creationId xmlns:a16="http://schemas.microsoft.com/office/drawing/2014/main" id="{AEF76BC1-FE98-40FB-977B-D1EA004ABBF3}"/>
                </a:ext>
              </a:extLst>
            </p:cNvPr>
            <p:cNvSpPr>
              <a:spLocks/>
            </p:cNvSpPr>
            <p:nvPr/>
          </p:nvSpPr>
          <p:spPr bwMode="auto">
            <a:xfrm>
              <a:off x="7348436" y="2753319"/>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8" name="任意多边形: 形状 44">
              <a:extLst>
                <a:ext uri="{FF2B5EF4-FFF2-40B4-BE49-F238E27FC236}">
                  <a16:creationId xmlns:a16="http://schemas.microsoft.com/office/drawing/2014/main" id="{0D0B3EBA-85EA-4ECE-928B-68F654C36329}"/>
                </a:ext>
              </a:extLst>
            </p:cNvPr>
            <p:cNvSpPr>
              <a:spLocks/>
            </p:cNvSpPr>
            <p:nvPr/>
          </p:nvSpPr>
          <p:spPr bwMode="auto">
            <a:xfrm>
              <a:off x="7155319" y="2531408"/>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9" name="任意多边形: 形状 45">
              <a:extLst>
                <a:ext uri="{FF2B5EF4-FFF2-40B4-BE49-F238E27FC236}">
                  <a16:creationId xmlns:a16="http://schemas.microsoft.com/office/drawing/2014/main" id="{57A3D30E-E4AE-4113-A744-DFDCAFB5E988}"/>
                </a:ext>
              </a:extLst>
            </p:cNvPr>
            <p:cNvSpPr>
              <a:spLocks/>
            </p:cNvSpPr>
            <p:nvPr/>
          </p:nvSpPr>
          <p:spPr bwMode="auto">
            <a:xfrm>
              <a:off x="8375940" y="3434733"/>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0" name="任意多边形: 形状 46">
              <a:extLst>
                <a:ext uri="{FF2B5EF4-FFF2-40B4-BE49-F238E27FC236}">
                  <a16:creationId xmlns:a16="http://schemas.microsoft.com/office/drawing/2014/main" id="{BF70CF53-628F-4B2E-BF6F-4A5EEE3CE47F}"/>
                </a:ext>
              </a:extLst>
            </p:cNvPr>
            <p:cNvSpPr>
              <a:spLocks/>
            </p:cNvSpPr>
            <p:nvPr/>
          </p:nvSpPr>
          <p:spPr bwMode="auto">
            <a:xfrm>
              <a:off x="8169025" y="3208792"/>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1" name="任意多边形: 形状 47">
              <a:extLst>
                <a:ext uri="{FF2B5EF4-FFF2-40B4-BE49-F238E27FC236}">
                  <a16:creationId xmlns:a16="http://schemas.microsoft.com/office/drawing/2014/main" id="{5CDCE6C2-1DE1-4C0B-A56F-A2E6B5977CA8}"/>
                </a:ext>
              </a:extLst>
            </p:cNvPr>
            <p:cNvSpPr>
              <a:spLocks/>
            </p:cNvSpPr>
            <p:nvPr/>
          </p:nvSpPr>
          <p:spPr bwMode="auto">
            <a:xfrm>
              <a:off x="7962785" y="2970110"/>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2" name="任意多边形: 形状 48">
              <a:extLst>
                <a:ext uri="{FF2B5EF4-FFF2-40B4-BE49-F238E27FC236}">
                  <a16:creationId xmlns:a16="http://schemas.microsoft.com/office/drawing/2014/main" id="{D3ADC2FD-CFAA-4685-A782-4FC84DDA030E}"/>
                </a:ext>
              </a:extLst>
            </p:cNvPr>
            <p:cNvSpPr>
              <a:spLocks/>
            </p:cNvSpPr>
            <p:nvPr/>
          </p:nvSpPr>
          <p:spPr bwMode="auto">
            <a:xfrm>
              <a:off x="7755870" y="2744169"/>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3" name="任意多边形: 形状 49">
              <a:extLst>
                <a:ext uri="{FF2B5EF4-FFF2-40B4-BE49-F238E27FC236}">
                  <a16:creationId xmlns:a16="http://schemas.microsoft.com/office/drawing/2014/main" id="{DD8809A8-6A73-4DE5-BD1C-659ACE8864B3}"/>
                </a:ext>
              </a:extLst>
            </p:cNvPr>
            <p:cNvSpPr>
              <a:spLocks/>
            </p:cNvSpPr>
            <p:nvPr/>
          </p:nvSpPr>
          <p:spPr bwMode="auto">
            <a:xfrm>
              <a:off x="7562753" y="2522258"/>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4" name="任意多边形: 形状 50">
              <a:extLst>
                <a:ext uri="{FF2B5EF4-FFF2-40B4-BE49-F238E27FC236}">
                  <a16:creationId xmlns:a16="http://schemas.microsoft.com/office/drawing/2014/main" id="{9D32D261-839D-4211-BD27-BBFD688500ED}"/>
                </a:ext>
              </a:extLst>
            </p:cNvPr>
            <p:cNvSpPr>
              <a:spLocks/>
            </p:cNvSpPr>
            <p:nvPr/>
          </p:nvSpPr>
          <p:spPr bwMode="auto">
            <a:xfrm>
              <a:off x="7358033" y="2301775"/>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nvGrpSpPr>
            <p:cNvPr id="75" name="组合 74">
              <a:extLst>
                <a:ext uri="{FF2B5EF4-FFF2-40B4-BE49-F238E27FC236}">
                  <a16:creationId xmlns:a16="http://schemas.microsoft.com/office/drawing/2014/main" id="{ED136974-0A0C-4D6D-B39B-A531C5874FF9}"/>
                </a:ext>
              </a:extLst>
            </p:cNvPr>
            <p:cNvGrpSpPr/>
            <p:nvPr/>
          </p:nvGrpSpPr>
          <p:grpSpPr>
            <a:xfrm>
              <a:off x="7791064" y="1844826"/>
              <a:ext cx="217618" cy="231887"/>
              <a:chOff x="6651998" y="2093912"/>
              <a:chExt cx="217618" cy="231887"/>
            </a:xfrm>
            <a:solidFill>
              <a:schemeClr val="accent3"/>
            </a:solidFill>
          </p:grpSpPr>
          <p:sp>
            <p:nvSpPr>
              <p:cNvPr id="79" name="任意多边形: 形状 52">
                <a:extLst>
                  <a:ext uri="{FF2B5EF4-FFF2-40B4-BE49-F238E27FC236}">
                    <a16:creationId xmlns:a16="http://schemas.microsoft.com/office/drawing/2014/main" id="{24C8DDB1-A13A-40FA-A6D7-FDC085C0833A}"/>
                  </a:ext>
                </a:extLst>
              </p:cNvPr>
              <p:cNvSpPr>
                <a:spLocks/>
              </p:cNvSpPr>
              <p:nvPr/>
            </p:nvSpPr>
            <p:spPr bwMode="auto">
              <a:xfrm>
                <a:off x="6705511" y="2162884"/>
                <a:ext cx="164105" cy="162915"/>
              </a:xfrm>
              <a:custGeom>
                <a:avLst/>
                <a:gdLst>
                  <a:gd name="T0" fmla="*/ 45 w 138"/>
                  <a:gd name="T1" fmla="*/ 91 h 137"/>
                  <a:gd name="T2" fmla="*/ 69 w 138"/>
                  <a:gd name="T3" fmla="*/ 137 h 137"/>
                  <a:gd name="T4" fmla="*/ 93 w 138"/>
                  <a:gd name="T5" fmla="*/ 91 h 137"/>
                  <a:gd name="T6" fmla="*/ 138 w 138"/>
                  <a:gd name="T7" fmla="*/ 67 h 137"/>
                  <a:gd name="T8" fmla="*/ 93 w 138"/>
                  <a:gd name="T9" fmla="*/ 43 h 137"/>
                  <a:gd name="T10" fmla="*/ 69 w 138"/>
                  <a:gd name="T11" fmla="*/ 0 h 137"/>
                  <a:gd name="T12" fmla="*/ 45 w 138"/>
                  <a:gd name="T13" fmla="*/ 43 h 137"/>
                  <a:gd name="T14" fmla="*/ 0 w 138"/>
                  <a:gd name="T15" fmla="*/ 67 h 137"/>
                  <a:gd name="T16" fmla="*/ 45 w 138"/>
                  <a:gd name="T17" fmla="*/ 91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8" h="137">
                    <a:moveTo>
                      <a:pt x="45" y="91"/>
                    </a:moveTo>
                    <a:lnTo>
                      <a:pt x="69" y="137"/>
                    </a:lnTo>
                    <a:lnTo>
                      <a:pt x="93" y="91"/>
                    </a:lnTo>
                    <a:lnTo>
                      <a:pt x="138" y="67"/>
                    </a:lnTo>
                    <a:lnTo>
                      <a:pt x="93" y="43"/>
                    </a:lnTo>
                    <a:lnTo>
                      <a:pt x="69" y="0"/>
                    </a:lnTo>
                    <a:lnTo>
                      <a:pt x="45" y="43"/>
                    </a:lnTo>
                    <a:lnTo>
                      <a:pt x="0" y="67"/>
                    </a:lnTo>
                    <a:lnTo>
                      <a:pt x="45"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0" name="任意多边形: 形状 53">
                <a:extLst>
                  <a:ext uri="{FF2B5EF4-FFF2-40B4-BE49-F238E27FC236}">
                    <a16:creationId xmlns:a16="http://schemas.microsoft.com/office/drawing/2014/main" id="{7FE107D0-D6DB-452A-9DE0-327D3FDEBA77}"/>
                  </a:ext>
                </a:extLst>
              </p:cNvPr>
              <p:cNvSpPr>
                <a:spLocks/>
              </p:cNvSpPr>
              <p:nvPr/>
            </p:nvSpPr>
            <p:spPr bwMode="auto">
              <a:xfrm>
                <a:off x="6651998" y="2093912"/>
                <a:ext cx="96322" cy="99890"/>
              </a:xfrm>
              <a:custGeom>
                <a:avLst/>
                <a:gdLst>
                  <a:gd name="T0" fmla="*/ 40 w 81"/>
                  <a:gd name="T1" fmla="*/ 84 h 84"/>
                  <a:gd name="T2" fmla="*/ 54 w 81"/>
                  <a:gd name="T3" fmla="*/ 58 h 84"/>
                  <a:gd name="T4" fmla="*/ 81 w 81"/>
                  <a:gd name="T5" fmla="*/ 43 h 84"/>
                  <a:gd name="T6" fmla="*/ 54 w 81"/>
                  <a:gd name="T7" fmla="*/ 29 h 84"/>
                  <a:gd name="T8" fmla="*/ 40 w 81"/>
                  <a:gd name="T9" fmla="*/ 0 h 84"/>
                  <a:gd name="T10" fmla="*/ 26 w 81"/>
                  <a:gd name="T11" fmla="*/ 29 h 84"/>
                  <a:gd name="T12" fmla="*/ 0 w 81"/>
                  <a:gd name="T13" fmla="*/ 43 h 84"/>
                  <a:gd name="T14" fmla="*/ 26 w 81"/>
                  <a:gd name="T15" fmla="*/ 58 h 84"/>
                  <a:gd name="T16" fmla="*/ 40 w 81"/>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84">
                    <a:moveTo>
                      <a:pt x="40" y="84"/>
                    </a:moveTo>
                    <a:lnTo>
                      <a:pt x="54" y="58"/>
                    </a:lnTo>
                    <a:lnTo>
                      <a:pt x="81" y="43"/>
                    </a:lnTo>
                    <a:lnTo>
                      <a:pt x="54" y="29"/>
                    </a:lnTo>
                    <a:lnTo>
                      <a:pt x="40" y="0"/>
                    </a:lnTo>
                    <a:lnTo>
                      <a:pt x="26" y="29"/>
                    </a:lnTo>
                    <a:lnTo>
                      <a:pt x="0" y="43"/>
                    </a:lnTo>
                    <a:lnTo>
                      <a:pt x="26" y="58"/>
                    </a:lnTo>
                    <a:lnTo>
                      <a:pt x="40" y="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grpSp>
        <p:nvGrpSpPr>
          <p:cNvPr id="83" name="千图PPT彼岸天：ID 8661124库_组合 111">
            <a:extLst>
              <a:ext uri="{FF2B5EF4-FFF2-40B4-BE49-F238E27FC236}">
                <a16:creationId xmlns:a16="http://schemas.microsoft.com/office/drawing/2014/main" id="{D9CBE554-525A-48DC-B178-1323B234C266}"/>
              </a:ext>
            </a:extLst>
          </p:cNvPr>
          <p:cNvGrpSpPr/>
          <p:nvPr>
            <p:custDataLst>
              <p:tags r:id="rId4"/>
            </p:custDataLst>
          </p:nvPr>
        </p:nvGrpSpPr>
        <p:grpSpPr>
          <a:xfrm>
            <a:off x="9055748" y="4538970"/>
            <a:ext cx="2312280" cy="2658025"/>
            <a:chOff x="9352545" y="2448549"/>
            <a:chExt cx="2017446" cy="1544104"/>
          </a:xfrm>
        </p:grpSpPr>
        <p:sp>
          <p:nvSpPr>
            <p:cNvPr id="84" name="椭圆 83">
              <a:extLst>
                <a:ext uri="{FF2B5EF4-FFF2-40B4-BE49-F238E27FC236}">
                  <a16:creationId xmlns:a16="http://schemas.microsoft.com/office/drawing/2014/main" id="{9BF6991B-1681-4651-B917-E9B1006B2408}"/>
                </a:ext>
              </a:extLst>
            </p:cNvPr>
            <p:cNvSpPr/>
            <p:nvPr/>
          </p:nvSpPr>
          <p:spPr>
            <a:xfrm>
              <a:off x="10347185" y="3848653"/>
              <a:ext cx="144000" cy="144000"/>
            </a:xfrm>
            <a:prstGeom prst="ellipse">
              <a:avLst/>
            </a:prstGeom>
            <a:solidFill>
              <a:schemeClr val="accent4"/>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86" name="任意多边形: 形状 56">
              <a:extLst>
                <a:ext uri="{FF2B5EF4-FFF2-40B4-BE49-F238E27FC236}">
                  <a16:creationId xmlns:a16="http://schemas.microsoft.com/office/drawing/2014/main" id="{3E81BD46-46B8-4AFA-966F-A105274550C6}"/>
                </a:ext>
              </a:extLst>
            </p:cNvPr>
            <p:cNvSpPr>
              <a:spLocks/>
            </p:cNvSpPr>
            <p:nvPr/>
          </p:nvSpPr>
          <p:spPr bwMode="auto">
            <a:xfrm>
              <a:off x="9352545" y="3443895"/>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7" name="任意多边形: 形状 57">
              <a:extLst>
                <a:ext uri="{FF2B5EF4-FFF2-40B4-BE49-F238E27FC236}">
                  <a16:creationId xmlns:a16="http://schemas.microsoft.com/office/drawing/2014/main" id="{B46ADBA3-5699-4DAA-8F8F-2A3EEF588A8C}"/>
                </a:ext>
              </a:extLst>
            </p:cNvPr>
            <p:cNvSpPr>
              <a:spLocks/>
            </p:cNvSpPr>
            <p:nvPr/>
          </p:nvSpPr>
          <p:spPr bwMode="auto">
            <a:xfrm>
              <a:off x="9763996" y="3443895"/>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8" name="任意多边形: 形状 58">
              <a:extLst>
                <a:ext uri="{FF2B5EF4-FFF2-40B4-BE49-F238E27FC236}">
                  <a16:creationId xmlns:a16="http://schemas.microsoft.com/office/drawing/2014/main" id="{C404D695-0605-412B-8B91-3E9FBE5B7A6A}"/>
                </a:ext>
              </a:extLst>
            </p:cNvPr>
            <p:cNvSpPr>
              <a:spLocks/>
            </p:cNvSpPr>
            <p:nvPr/>
          </p:nvSpPr>
          <p:spPr bwMode="auto">
            <a:xfrm>
              <a:off x="9557081" y="3217954"/>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9" name="任意多边形: 形状 59">
              <a:extLst>
                <a:ext uri="{FF2B5EF4-FFF2-40B4-BE49-F238E27FC236}">
                  <a16:creationId xmlns:a16="http://schemas.microsoft.com/office/drawing/2014/main" id="{F4F5D6FB-3B9D-4A4B-84F1-6B6D881A7A44}"/>
                </a:ext>
              </a:extLst>
            </p:cNvPr>
            <p:cNvSpPr>
              <a:spLocks/>
            </p:cNvSpPr>
            <p:nvPr/>
          </p:nvSpPr>
          <p:spPr bwMode="auto">
            <a:xfrm>
              <a:off x="10175447" y="3443895"/>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0" name="任意多边形: 形状 60">
              <a:extLst>
                <a:ext uri="{FF2B5EF4-FFF2-40B4-BE49-F238E27FC236}">
                  <a16:creationId xmlns:a16="http://schemas.microsoft.com/office/drawing/2014/main" id="{E9CA95C5-1691-492F-9A15-C02904F5CCDF}"/>
                </a:ext>
              </a:extLst>
            </p:cNvPr>
            <p:cNvSpPr>
              <a:spLocks/>
            </p:cNvSpPr>
            <p:nvPr/>
          </p:nvSpPr>
          <p:spPr bwMode="auto">
            <a:xfrm>
              <a:off x="10586898" y="3443895"/>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1" name="任意多边形: 形状 61">
              <a:extLst>
                <a:ext uri="{FF2B5EF4-FFF2-40B4-BE49-F238E27FC236}">
                  <a16:creationId xmlns:a16="http://schemas.microsoft.com/office/drawing/2014/main" id="{78225B35-E0CF-4876-A028-86090499A7DB}"/>
                </a:ext>
              </a:extLst>
            </p:cNvPr>
            <p:cNvSpPr>
              <a:spLocks/>
            </p:cNvSpPr>
            <p:nvPr/>
          </p:nvSpPr>
          <p:spPr bwMode="auto">
            <a:xfrm>
              <a:off x="10379983" y="3217954"/>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2" name="任意多边形: 形状 62">
              <a:extLst>
                <a:ext uri="{FF2B5EF4-FFF2-40B4-BE49-F238E27FC236}">
                  <a16:creationId xmlns:a16="http://schemas.microsoft.com/office/drawing/2014/main" id="{2AED8A9B-AE7D-4CA4-8B17-16223CC472A7}"/>
                </a:ext>
              </a:extLst>
            </p:cNvPr>
            <p:cNvSpPr>
              <a:spLocks/>
            </p:cNvSpPr>
            <p:nvPr/>
          </p:nvSpPr>
          <p:spPr bwMode="auto">
            <a:xfrm>
              <a:off x="9971220" y="3219143"/>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3" name="任意多边形: 形状 63">
              <a:extLst>
                <a:ext uri="{FF2B5EF4-FFF2-40B4-BE49-F238E27FC236}">
                  <a16:creationId xmlns:a16="http://schemas.microsoft.com/office/drawing/2014/main" id="{EC063B2C-B555-4CF5-9D88-6895F4692107}"/>
                </a:ext>
              </a:extLst>
            </p:cNvPr>
            <p:cNvSpPr>
              <a:spLocks/>
            </p:cNvSpPr>
            <p:nvPr/>
          </p:nvSpPr>
          <p:spPr bwMode="auto">
            <a:xfrm>
              <a:off x="9762292" y="2979272"/>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4" name="任意多边形: 形状 64">
              <a:extLst>
                <a:ext uri="{FF2B5EF4-FFF2-40B4-BE49-F238E27FC236}">
                  <a16:creationId xmlns:a16="http://schemas.microsoft.com/office/drawing/2014/main" id="{76846F88-7864-4B58-981F-204489CB9108}"/>
                </a:ext>
              </a:extLst>
            </p:cNvPr>
            <p:cNvSpPr>
              <a:spLocks/>
            </p:cNvSpPr>
            <p:nvPr/>
          </p:nvSpPr>
          <p:spPr bwMode="auto">
            <a:xfrm>
              <a:off x="10173743" y="2979272"/>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5" name="任意多边形: 形状 65">
              <a:extLst>
                <a:ext uri="{FF2B5EF4-FFF2-40B4-BE49-F238E27FC236}">
                  <a16:creationId xmlns:a16="http://schemas.microsoft.com/office/drawing/2014/main" id="{7C795095-34FC-46D3-91F0-6D035D6B0DF6}"/>
                </a:ext>
              </a:extLst>
            </p:cNvPr>
            <p:cNvSpPr>
              <a:spLocks/>
            </p:cNvSpPr>
            <p:nvPr/>
          </p:nvSpPr>
          <p:spPr bwMode="auto">
            <a:xfrm>
              <a:off x="9966828" y="2753331"/>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6" name="任意多边形: 形状 66">
              <a:extLst>
                <a:ext uri="{FF2B5EF4-FFF2-40B4-BE49-F238E27FC236}">
                  <a16:creationId xmlns:a16="http://schemas.microsoft.com/office/drawing/2014/main" id="{C64398DA-D224-4D66-B3E3-FBC1046DB0ED}"/>
                </a:ext>
              </a:extLst>
            </p:cNvPr>
            <p:cNvSpPr>
              <a:spLocks/>
            </p:cNvSpPr>
            <p:nvPr/>
          </p:nvSpPr>
          <p:spPr bwMode="auto">
            <a:xfrm>
              <a:off x="10995405" y="3443895"/>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7" name="任意多边形: 形状 67">
              <a:extLst>
                <a:ext uri="{FF2B5EF4-FFF2-40B4-BE49-F238E27FC236}">
                  <a16:creationId xmlns:a16="http://schemas.microsoft.com/office/drawing/2014/main" id="{20DA49E4-9F64-4D9A-9C44-62F2AD18AE09}"/>
                </a:ext>
              </a:extLst>
            </p:cNvPr>
            <p:cNvSpPr>
              <a:spLocks/>
            </p:cNvSpPr>
            <p:nvPr/>
          </p:nvSpPr>
          <p:spPr bwMode="auto">
            <a:xfrm>
              <a:off x="10788490" y="3217954"/>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8" name="任意多边形: 形状 68">
              <a:extLst>
                <a:ext uri="{FF2B5EF4-FFF2-40B4-BE49-F238E27FC236}">
                  <a16:creationId xmlns:a16="http://schemas.microsoft.com/office/drawing/2014/main" id="{662BD7FB-83A2-4C99-B46E-265D029650F6}"/>
                </a:ext>
              </a:extLst>
            </p:cNvPr>
            <p:cNvSpPr>
              <a:spLocks/>
            </p:cNvSpPr>
            <p:nvPr/>
          </p:nvSpPr>
          <p:spPr bwMode="auto">
            <a:xfrm>
              <a:off x="10582250" y="2979272"/>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nvGrpSpPr>
            <p:cNvPr id="99" name="组合 98">
              <a:extLst>
                <a:ext uri="{FF2B5EF4-FFF2-40B4-BE49-F238E27FC236}">
                  <a16:creationId xmlns:a16="http://schemas.microsoft.com/office/drawing/2014/main" id="{9AC4036E-C9F0-4C50-89AF-219D3FDCC078}"/>
                </a:ext>
              </a:extLst>
            </p:cNvPr>
            <p:cNvGrpSpPr/>
            <p:nvPr/>
          </p:nvGrpSpPr>
          <p:grpSpPr>
            <a:xfrm>
              <a:off x="10289362" y="2565388"/>
              <a:ext cx="217618" cy="231887"/>
              <a:chOff x="6651998" y="2093912"/>
              <a:chExt cx="217618" cy="231887"/>
            </a:xfrm>
            <a:solidFill>
              <a:schemeClr val="accent4"/>
            </a:solidFill>
          </p:grpSpPr>
          <p:sp>
            <p:nvSpPr>
              <p:cNvPr id="104" name="任意多边形: 形状 71">
                <a:extLst>
                  <a:ext uri="{FF2B5EF4-FFF2-40B4-BE49-F238E27FC236}">
                    <a16:creationId xmlns:a16="http://schemas.microsoft.com/office/drawing/2014/main" id="{E2D514F2-DB98-4CEB-8D2C-88B2342A511E}"/>
                  </a:ext>
                </a:extLst>
              </p:cNvPr>
              <p:cNvSpPr>
                <a:spLocks/>
              </p:cNvSpPr>
              <p:nvPr/>
            </p:nvSpPr>
            <p:spPr bwMode="auto">
              <a:xfrm>
                <a:off x="6705511" y="2162884"/>
                <a:ext cx="164105" cy="162915"/>
              </a:xfrm>
              <a:custGeom>
                <a:avLst/>
                <a:gdLst>
                  <a:gd name="T0" fmla="*/ 45 w 138"/>
                  <a:gd name="T1" fmla="*/ 91 h 137"/>
                  <a:gd name="T2" fmla="*/ 69 w 138"/>
                  <a:gd name="T3" fmla="*/ 137 h 137"/>
                  <a:gd name="T4" fmla="*/ 93 w 138"/>
                  <a:gd name="T5" fmla="*/ 91 h 137"/>
                  <a:gd name="T6" fmla="*/ 138 w 138"/>
                  <a:gd name="T7" fmla="*/ 67 h 137"/>
                  <a:gd name="T8" fmla="*/ 93 w 138"/>
                  <a:gd name="T9" fmla="*/ 43 h 137"/>
                  <a:gd name="T10" fmla="*/ 69 w 138"/>
                  <a:gd name="T11" fmla="*/ 0 h 137"/>
                  <a:gd name="T12" fmla="*/ 45 w 138"/>
                  <a:gd name="T13" fmla="*/ 43 h 137"/>
                  <a:gd name="T14" fmla="*/ 0 w 138"/>
                  <a:gd name="T15" fmla="*/ 67 h 137"/>
                  <a:gd name="T16" fmla="*/ 45 w 138"/>
                  <a:gd name="T17" fmla="*/ 91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8" h="137">
                    <a:moveTo>
                      <a:pt x="45" y="91"/>
                    </a:moveTo>
                    <a:lnTo>
                      <a:pt x="69" y="137"/>
                    </a:lnTo>
                    <a:lnTo>
                      <a:pt x="93" y="91"/>
                    </a:lnTo>
                    <a:lnTo>
                      <a:pt x="138" y="67"/>
                    </a:lnTo>
                    <a:lnTo>
                      <a:pt x="93" y="43"/>
                    </a:lnTo>
                    <a:lnTo>
                      <a:pt x="69" y="0"/>
                    </a:lnTo>
                    <a:lnTo>
                      <a:pt x="45" y="43"/>
                    </a:lnTo>
                    <a:lnTo>
                      <a:pt x="0" y="67"/>
                    </a:lnTo>
                    <a:lnTo>
                      <a:pt x="45"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5" name="任意多边形: 形状 72">
                <a:extLst>
                  <a:ext uri="{FF2B5EF4-FFF2-40B4-BE49-F238E27FC236}">
                    <a16:creationId xmlns:a16="http://schemas.microsoft.com/office/drawing/2014/main" id="{C138E2E3-0BC0-4411-9FF3-E68A470ACB79}"/>
                  </a:ext>
                </a:extLst>
              </p:cNvPr>
              <p:cNvSpPr>
                <a:spLocks/>
              </p:cNvSpPr>
              <p:nvPr/>
            </p:nvSpPr>
            <p:spPr bwMode="auto">
              <a:xfrm>
                <a:off x="6651998" y="2093912"/>
                <a:ext cx="96322" cy="99890"/>
              </a:xfrm>
              <a:custGeom>
                <a:avLst/>
                <a:gdLst>
                  <a:gd name="T0" fmla="*/ 40 w 81"/>
                  <a:gd name="T1" fmla="*/ 84 h 84"/>
                  <a:gd name="T2" fmla="*/ 54 w 81"/>
                  <a:gd name="T3" fmla="*/ 58 h 84"/>
                  <a:gd name="T4" fmla="*/ 81 w 81"/>
                  <a:gd name="T5" fmla="*/ 43 h 84"/>
                  <a:gd name="T6" fmla="*/ 54 w 81"/>
                  <a:gd name="T7" fmla="*/ 29 h 84"/>
                  <a:gd name="T8" fmla="*/ 40 w 81"/>
                  <a:gd name="T9" fmla="*/ 0 h 84"/>
                  <a:gd name="T10" fmla="*/ 26 w 81"/>
                  <a:gd name="T11" fmla="*/ 29 h 84"/>
                  <a:gd name="T12" fmla="*/ 0 w 81"/>
                  <a:gd name="T13" fmla="*/ 43 h 84"/>
                  <a:gd name="T14" fmla="*/ 26 w 81"/>
                  <a:gd name="T15" fmla="*/ 58 h 84"/>
                  <a:gd name="T16" fmla="*/ 40 w 81"/>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84">
                    <a:moveTo>
                      <a:pt x="40" y="84"/>
                    </a:moveTo>
                    <a:lnTo>
                      <a:pt x="54" y="58"/>
                    </a:lnTo>
                    <a:lnTo>
                      <a:pt x="81" y="43"/>
                    </a:lnTo>
                    <a:lnTo>
                      <a:pt x="54" y="29"/>
                    </a:lnTo>
                    <a:lnTo>
                      <a:pt x="40" y="0"/>
                    </a:lnTo>
                    <a:lnTo>
                      <a:pt x="26" y="29"/>
                    </a:lnTo>
                    <a:lnTo>
                      <a:pt x="0" y="43"/>
                    </a:lnTo>
                    <a:lnTo>
                      <a:pt x="26" y="58"/>
                    </a:lnTo>
                    <a:lnTo>
                      <a:pt x="40" y="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sp>
          <p:nvSpPr>
            <p:cNvPr id="100" name="任意多边形: 形状 70">
              <a:extLst>
                <a:ext uri="{FF2B5EF4-FFF2-40B4-BE49-F238E27FC236}">
                  <a16:creationId xmlns:a16="http://schemas.microsoft.com/office/drawing/2014/main" id="{FBCB201F-446E-4D9B-A90F-5D2F4C500989}"/>
                </a:ext>
              </a:extLst>
            </p:cNvPr>
            <p:cNvSpPr>
              <a:spLocks/>
            </p:cNvSpPr>
            <p:nvPr/>
          </p:nvSpPr>
          <p:spPr bwMode="auto">
            <a:xfrm>
              <a:off x="10412713" y="2448549"/>
              <a:ext cx="200523" cy="207951"/>
            </a:xfrm>
            <a:custGeom>
              <a:avLst/>
              <a:gdLst>
                <a:gd name="T0" fmla="*/ 40 w 81"/>
                <a:gd name="T1" fmla="*/ 84 h 84"/>
                <a:gd name="T2" fmla="*/ 54 w 81"/>
                <a:gd name="T3" fmla="*/ 58 h 84"/>
                <a:gd name="T4" fmla="*/ 81 w 81"/>
                <a:gd name="T5" fmla="*/ 43 h 84"/>
                <a:gd name="T6" fmla="*/ 54 w 81"/>
                <a:gd name="T7" fmla="*/ 29 h 84"/>
                <a:gd name="T8" fmla="*/ 40 w 81"/>
                <a:gd name="T9" fmla="*/ 0 h 84"/>
                <a:gd name="T10" fmla="*/ 26 w 81"/>
                <a:gd name="T11" fmla="*/ 29 h 84"/>
                <a:gd name="T12" fmla="*/ 0 w 81"/>
                <a:gd name="T13" fmla="*/ 43 h 84"/>
                <a:gd name="T14" fmla="*/ 26 w 81"/>
                <a:gd name="T15" fmla="*/ 58 h 84"/>
                <a:gd name="T16" fmla="*/ 40 w 81"/>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84">
                  <a:moveTo>
                    <a:pt x="40" y="84"/>
                  </a:moveTo>
                  <a:lnTo>
                    <a:pt x="54" y="58"/>
                  </a:lnTo>
                  <a:lnTo>
                    <a:pt x="81" y="43"/>
                  </a:lnTo>
                  <a:lnTo>
                    <a:pt x="54" y="29"/>
                  </a:lnTo>
                  <a:lnTo>
                    <a:pt x="40" y="0"/>
                  </a:lnTo>
                  <a:lnTo>
                    <a:pt x="26" y="29"/>
                  </a:lnTo>
                  <a:lnTo>
                    <a:pt x="0" y="43"/>
                  </a:lnTo>
                  <a:lnTo>
                    <a:pt x="26" y="58"/>
                  </a:lnTo>
                  <a:lnTo>
                    <a:pt x="40" y="84"/>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sp>
        <p:nvSpPr>
          <p:cNvPr id="14" name="矩形 13"/>
          <p:cNvSpPr/>
          <p:nvPr/>
        </p:nvSpPr>
        <p:spPr>
          <a:xfrm>
            <a:off x="3277922" y="73922"/>
            <a:ext cx="3262432" cy="707886"/>
          </a:xfrm>
          <a:prstGeom prst="rect">
            <a:avLst/>
          </a:prstGeom>
        </p:spPr>
        <p:txBody>
          <a:bodyPr wrap="none">
            <a:spAutoFit/>
          </a:bodyPr>
          <a:lstStyle/>
          <a:p>
            <a:pPr>
              <a:defRPr/>
            </a:pPr>
            <a:r>
              <a:rPr lang="zh-CN" altLang="zh-CN" sz="4000" dirty="0"/>
              <a:t>正交试验设计</a:t>
            </a:r>
            <a:endParaRPr lang="zh-CN" altLang="en-US" sz="4000" b="1" kern="100" dirty="0">
              <a:latin typeface="等线 Light" panose="02010600030101010101" pitchFamily="2" charset="-122"/>
              <a:ea typeface="等线 Light" panose="02010600030101010101" pitchFamily="2" charset="-122"/>
              <a:cs typeface="Times New Roman" panose="02020603050405020304" pitchFamily="18" charset="0"/>
            </a:endParaRPr>
          </a:p>
        </p:txBody>
      </p:sp>
      <p:sp>
        <p:nvSpPr>
          <p:cNvPr id="4" name="矩形 3"/>
          <p:cNvSpPr/>
          <p:nvPr/>
        </p:nvSpPr>
        <p:spPr>
          <a:xfrm>
            <a:off x="1505945" y="1504686"/>
            <a:ext cx="8218052" cy="1384995"/>
          </a:xfrm>
          <a:prstGeom prst="rect">
            <a:avLst/>
          </a:prstGeom>
        </p:spPr>
        <p:txBody>
          <a:bodyPr wrap="square">
            <a:spAutoFit/>
          </a:bodyPr>
          <a:lstStyle/>
          <a:p>
            <a:r>
              <a:rPr lang="zh-CN" altLang="zh-CN" sz="2800" dirty="0"/>
              <a:t>就是使用已经造好了的正交</a:t>
            </a:r>
            <a:r>
              <a:rPr lang="en-US" altLang="zh-CN" sz="2800" u="sng" dirty="0" err="1">
                <a:hlinkClick r:id="rId6"/>
              </a:rPr>
              <a:t>表格</a:t>
            </a:r>
            <a:r>
              <a:rPr lang="zh-CN" altLang="zh-CN" sz="2800" dirty="0"/>
              <a:t>来安排试验并进行数据分析的一种方法，目的是用最少的</a:t>
            </a:r>
            <a:r>
              <a:rPr lang="en-US" altLang="zh-CN" sz="2800" u="sng" dirty="0" err="1">
                <a:hlinkClick r:id="rId7"/>
              </a:rPr>
              <a:t>测试用例</a:t>
            </a:r>
            <a:r>
              <a:rPr lang="zh-CN" altLang="zh-CN" sz="2800" dirty="0"/>
              <a:t>达到最高的测试覆盖率。</a:t>
            </a:r>
          </a:p>
        </p:txBody>
      </p:sp>
    </p:spTree>
    <p:extLst>
      <p:ext uri="{BB962C8B-B14F-4D97-AF65-F5344CB8AC3E}">
        <p14:creationId xmlns:p14="http://schemas.microsoft.com/office/powerpoint/2010/main" val="1872963470"/>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千图PPT彼岸天：ID 8661124库_组合 1">
            <a:extLst>
              <a:ext uri="{FF2B5EF4-FFF2-40B4-BE49-F238E27FC236}">
                <a16:creationId xmlns:a16="http://schemas.microsoft.com/office/drawing/2014/main" id="{7A0CBED1-0AB7-469C-9CB3-5B80D6D7AD3B}"/>
              </a:ext>
            </a:extLst>
          </p:cNvPr>
          <p:cNvGrpSpPr/>
          <p:nvPr>
            <p:custDataLst>
              <p:tags r:id="rId1"/>
            </p:custDataLst>
          </p:nvPr>
        </p:nvGrpSpPr>
        <p:grpSpPr>
          <a:xfrm>
            <a:off x="10150477" y="5477186"/>
            <a:ext cx="1608939" cy="1346250"/>
            <a:chOff x="973327" y="2646403"/>
            <a:chExt cx="1608939" cy="1346250"/>
          </a:xfrm>
        </p:grpSpPr>
        <p:sp>
          <p:nvSpPr>
            <p:cNvPr id="3" name="椭圆 2">
              <a:extLst>
                <a:ext uri="{FF2B5EF4-FFF2-40B4-BE49-F238E27FC236}">
                  <a16:creationId xmlns:a16="http://schemas.microsoft.com/office/drawing/2014/main" id="{4FC7D153-3F72-4CE9-B01C-6810BAA0A7F6}"/>
                </a:ext>
              </a:extLst>
            </p:cNvPr>
            <p:cNvSpPr/>
            <p:nvPr/>
          </p:nvSpPr>
          <p:spPr>
            <a:xfrm>
              <a:off x="1697302" y="3848653"/>
              <a:ext cx="144000" cy="144000"/>
            </a:xfrm>
            <a:prstGeom prst="ellipse">
              <a:avLst/>
            </a:prstGeom>
            <a:solidFill>
              <a:schemeClr val="accent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5" name="任意多边形: 形状 95">
              <a:extLst>
                <a:ext uri="{FF2B5EF4-FFF2-40B4-BE49-F238E27FC236}">
                  <a16:creationId xmlns:a16="http://schemas.microsoft.com/office/drawing/2014/main" id="{1DBC7E35-4144-4961-B9F6-04ED70478FF9}"/>
                </a:ext>
              </a:extLst>
            </p:cNvPr>
            <p:cNvSpPr>
              <a:spLocks/>
            </p:cNvSpPr>
            <p:nvPr/>
          </p:nvSpPr>
          <p:spPr bwMode="auto">
            <a:xfrm>
              <a:off x="973327" y="3537839"/>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 name="任意多边形: 形状 96">
              <a:extLst>
                <a:ext uri="{FF2B5EF4-FFF2-40B4-BE49-F238E27FC236}">
                  <a16:creationId xmlns:a16="http://schemas.microsoft.com/office/drawing/2014/main" id="{F540A488-372B-45E3-BEE1-73EF8D10A2A2}"/>
                </a:ext>
              </a:extLst>
            </p:cNvPr>
            <p:cNvSpPr>
              <a:spLocks/>
            </p:cNvSpPr>
            <p:nvPr/>
          </p:nvSpPr>
          <p:spPr bwMode="auto">
            <a:xfrm>
              <a:off x="1384778" y="3537839"/>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 name="任意多边形: 形状 97">
              <a:extLst>
                <a:ext uri="{FF2B5EF4-FFF2-40B4-BE49-F238E27FC236}">
                  <a16:creationId xmlns:a16="http://schemas.microsoft.com/office/drawing/2014/main" id="{234E7B48-7F92-4BE9-A076-4353F98BFBD3}"/>
                </a:ext>
              </a:extLst>
            </p:cNvPr>
            <p:cNvSpPr>
              <a:spLocks/>
            </p:cNvSpPr>
            <p:nvPr/>
          </p:nvSpPr>
          <p:spPr bwMode="auto">
            <a:xfrm>
              <a:off x="1177863" y="3311898"/>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 name="任意多边形: 形状 98">
              <a:extLst>
                <a:ext uri="{FF2B5EF4-FFF2-40B4-BE49-F238E27FC236}">
                  <a16:creationId xmlns:a16="http://schemas.microsoft.com/office/drawing/2014/main" id="{02AEA850-5D5C-4423-97F0-768B2E167917}"/>
                </a:ext>
              </a:extLst>
            </p:cNvPr>
            <p:cNvSpPr>
              <a:spLocks/>
            </p:cNvSpPr>
            <p:nvPr/>
          </p:nvSpPr>
          <p:spPr bwMode="auto">
            <a:xfrm>
              <a:off x="1796229" y="3537839"/>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 name="任意多边形: 形状 99">
              <a:extLst>
                <a:ext uri="{FF2B5EF4-FFF2-40B4-BE49-F238E27FC236}">
                  <a16:creationId xmlns:a16="http://schemas.microsoft.com/office/drawing/2014/main" id="{3DD5536F-0EB5-49F2-8554-0D8713D75F5D}"/>
                </a:ext>
              </a:extLst>
            </p:cNvPr>
            <p:cNvSpPr>
              <a:spLocks/>
            </p:cNvSpPr>
            <p:nvPr/>
          </p:nvSpPr>
          <p:spPr bwMode="auto">
            <a:xfrm>
              <a:off x="2207680" y="3537839"/>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 name="任意多边形: 形状 100">
              <a:extLst>
                <a:ext uri="{FF2B5EF4-FFF2-40B4-BE49-F238E27FC236}">
                  <a16:creationId xmlns:a16="http://schemas.microsoft.com/office/drawing/2014/main" id="{94902F91-BB64-40CE-BE9E-00C70CB76961}"/>
                </a:ext>
              </a:extLst>
            </p:cNvPr>
            <p:cNvSpPr>
              <a:spLocks/>
            </p:cNvSpPr>
            <p:nvPr/>
          </p:nvSpPr>
          <p:spPr bwMode="auto">
            <a:xfrm>
              <a:off x="2000765" y="3311898"/>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 name="任意多边形: 形状 101">
              <a:extLst>
                <a:ext uri="{FF2B5EF4-FFF2-40B4-BE49-F238E27FC236}">
                  <a16:creationId xmlns:a16="http://schemas.microsoft.com/office/drawing/2014/main" id="{D6F3569A-1A7A-40BE-804D-278A1635252C}"/>
                </a:ext>
              </a:extLst>
            </p:cNvPr>
            <p:cNvSpPr>
              <a:spLocks/>
            </p:cNvSpPr>
            <p:nvPr/>
          </p:nvSpPr>
          <p:spPr bwMode="auto">
            <a:xfrm>
              <a:off x="1592002" y="3313087"/>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nvGrpSpPr>
            <p:cNvPr id="12" name="组合 11">
              <a:extLst>
                <a:ext uri="{FF2B5EF4-FFF2-40B4-BE49-F238E27FC236}">
                  <a16:creationId xmlns:a16="http://schemas.microsoft.com/office/drawing/2014/main" id="{0F1103B1-7546-41F1-AAFF-B89A988CC598}"/>
                </a:ext>
              </a:extLst>
            </p:cNvPr>
            <p:cNvGrpSpPr/>
            <p:nvPr/>
          </p:nvGrpSpPr>
          <p:grpSpPr>
            <a:xfrm>
              <a:off x="1383074" y="2646403"/>
              <a:ext cx="786037" cy="614701"/>
              <a:chOff x="1383073" y="2863938"/>
              <a:chExt cx="786037" cy="614701"/>
            </a:xfrm>
          </p:grpSpPr>
          <p:grpSp>
            <p:nvGrpSpPr>
              <p:cNvPr id="16" name="组合 15">
                <a:extLst>
                  <a:ext uri="{FF2B5EF4-FFF2-40B4-BE49-F238E27FC236}">
                    <a16:creationId xmlns:a16="http://schemas.microsoft.com/office/drawing/2014/main" id="{363E7A1D-30A4-4C12-AB8F-779808176164}"/>
                  </a:ext>
                </a:extLst>
              </p:cNvPr>
              <p:cNvGrpSpPr/>
              <p:nvPr/>
            </p:nvGrpSpPr>
            <p:grpSpPr>
              <a:xfrm>
                <a:off x="1946125" y="2863938"/>
                <a:ext cx="217618" cy="231887"/>
                <a:chOff x="6651998" y="2093912"/>
                <a:chExt cx="217618" cy="231887"/>
              </a:xfrm>
            </p:grpSpPr>
            <p:sp>
              <p:nvSpPr>
                <p:cNvPr id="20" name="任意多边形: 形状 107">
                  <a:extLst>
                    <a:ext uri="{FF2B5EF4-FFF2-40B4-BE49-F238E27FC236}">
                      <a16:creationId xmlns:a16="http://schemas.microsoft.com/office/drawing/2014/main" id="{0576F319-EDE1-47CD-9704-56DC0469D560}"/>
                    </a:ext>
                  </a:extLst>
                </p:cNvPr>
                <p:cNvSpPr>
                  <a:spLocks/>
                </p:cNvSpPr>
                <p:nvPr/>
              </p:nvSpPr>
              <p:spPr bwMode="auto">
                <a:xfrm>
                  <a:off x="6705511" y="2162884"/>
                  <a:ext cx="164105" cy="162915"/>
                </a:xfrm>
                <a:custGeom>
                  <a:avLst/>
                  <a:gdLst>
                    <a:gd name="T0" fmla="*/ 45 w 138"/>
                    <a:gd name="T1" fmla="*/ 91 h 137"/>
                    <a:gd name="T2" fmla="*/ 69 w 138"/>
                    <a:gd name="T3" fmla="*/ 137 h 137"/>
                    <a:gd name="T4" fmla="*/ 93 w 138"/>
                    <a:gd name="T5" fmla="*/ 91 h 137"/>
                    <a:gd name="T6" fmla="*/ 138 w 138"/>
                    <a:gd name="T7" fmla="*/ 67 h 137"/>
                    <a:gd name="T8" fmla="*/ 93 w 138"/>
                    <a:gd name="T9" fmla="*/ 43 h 137"/>
                    <a:gd name="T10" fmla="*/ 69 w 138"/>
                    <a:gd name="T11" fmla="*/ 0 h 137"/>
                    <a:gd name="T12" fmla="*/ 45 w 138"/>
                    <a:gd name="T13" fmla="*/ 43 h 137"/>
                    <a:gd name="T14" fmla="*/ 0 w 138"/>
                    <a:gd name="T15" fmla="*/ 67 h 137"/>
                    <a:gd name="T16" fmla="*/ 45 w 138"/>
                    <a:gd name="T17" fmla="*/ 91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8" h="137">
                      <a:moveTo>
                        <a:pt x="45" y="91"/>
                      </a:moveTo>
                      <a:lnTo>
                        <a:pt x="69" y="137"/>
                      </a:lnTo>
                      <a:lnTo>
                        <a:pt x="93" y="91"/>
                      </a:lnTo>
                      <a:lnTo>
                        <a:pt x="138" y="67"/>
                      </a:lnTo>
                      <a:lnTo>
                        <a:pt x="93" y="43"/>
                      </a:lnTo>
                      <a:lnTo>
                        <a:pt x="69" y="0"/>
                      </a:lnTo>
                      <a:lnTo>
                        <a:pt x="45" y="43"/>
                      </a:lnTo>
                      <a:lnTo>
                        <a:pt x="0" y="67"/>
                      </a:lnTo>
                      <a:lnTo>
                        <a:pt x="45" y="9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1" name="任意多边形: 形状 108">
                  <a:extLst>
                    <a:ext uri="{FF2B5EF4-FFF2-40B4-BE49-F238E27FC236}">
                      <a16:creationId xmlns:a16="http://schemas.microsoft.com/office/drawing/2014/main" id="{2220714A-797E-473C-BA53-8FB789F18F2F}"/>
                    </a:ext>
                  </a:extLst>
                </p:cNvPr>
                <p:cNvSpPr>
                  <a:spLocks/>
                </p:cNvSpPr>
                <p:nvPr/>
              </p:nvSpPr>
              <p:spPr bwMode="auto">
                <a:xfrm>
                  <a:off x="6651998" y="2093912"/>
                  <a:ext cx="96322" cy="99890"/>
                </a:xfrm>
                <a:custGeom>
                  <a:avLst/>
                  <a:gdLst>
                    <a:gd name="T0" fmla="*/ 40 w 81"/>
                    <a:gd name="T1" fmla="*/ 84 h 84"/>
                    <a:gd name="T2" fmla="*/ 54 w 81"/>
                    <a:gd name="T3" fmla="*/ 58 h 84"/>
                    <a:gd name="T4" fmla="*/ 81 w 81"/>
                    <a:gd name="T5" fmla="*/ 43 h 84"/>
                    <a:gd name="T6" fmla="*/ 54 w 81"/>
                    <a:gd name="T7" fmla="*/ 29 h 84"/>
                    <a:gd name="T8" fmla="*/ 40 w 81"/>
                    <a:gd name="T9" fmla="*/ 0 h 84"/>
                    <a:gd name="T10" fmla="*/ 26 w 81"/>
                    <a:gd name="T11" fmla="*/ 29 h 84"/>
                    <a:gd name="T12" fmla="*/ 0 w 81"/>
                    <a:gd name="T13" fmla="*/ 43 h 84"/>
                    <a:gd name="T14" fmla="*/ 26 w 81"/>
                    <a:gd name="T15" fmla="*/ 58 h 84"/>
                    <a:gd name="T16" fmla="*/ 40 w 81"/>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84">
                      <a:moveTo>
                        <a:pt x="40" y="84"/>
                      </a:moveTo>
                      <a:lnTo>
                        <a:pt x="54" y="58"/>
                      </a:lnTo>
                      <a:lnTo>
                        <a:pt x="81" y="43"/>
                      </a:lnTo>
                      <a:lnTo>
                        <a:pt x="54" y="29"/>
                      </a:lnTo>
                      <a:lnTo>
                        <a:pt x="40" y="0"/>
                      </a:lnTo>
                      <a:lnTo>
                        <a:pt x="26" y="29"/>
                      </a:lnTo>
                      <a:lnTo>
                        <a:pt x="0" y="43"/>
                      </a:lnTo>
                      <a:lnTo>
                        <a:pt x="26" y="58"/>
                      </a:lnTo>
                      <a:lnTo>
                        <a:pt x="40" y="8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sp>
            <p:nvSpPr>
              <p:cNvPr id="17" name="任意多边形: 形状 104">
                <a:extLst>
                  <a:ext uri="{FF2B5EF4-FFF2-40B4-BE49-F238E27FC236}">
                    <a16:creationId xmlns:a16="http://schemas.microsoft.com/office/drawing/2014/main" id="{E43479AB-E09A-4EC2-9950-57B846F2CA50}"/>
                  </a:ext>
                </a:extLst>
              </p:cNvPr>
              <p:cNvSpPr>
                <a:spLocks/>
              </p:cNvSpPr>
              <p:nvPr/>
            </p:nvSpPr>
            <p:spPr bwMode="auto">
              <a:xfrm>
                <a:off x="1383073" y="3290751"/>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8" name="任意多边形: 形状 105">
                <a:extLst>
                  <a:ext uri="{FF2B5EF4-FFF2-40B4-BE49-F238E27FC236}">
                    <a16:creationId xmlns:a16="http://schemas.microsoft.com/office/drawing/2014/main" id="{BAEDACCD-5DB8-42F9-AAA3-C6E7BCF6D861}"/>
                  </a:ext>
                </a:extLst>
              </p:cNvPr>
              <p:cNvSpPr>
                <a:spLocks/>
              </p:cNvSpPr>
              <p:nvPr/>
            </p:nvSpPr>
            <p:spPr bwMode="auto">
              <a:xfrm>
                <a:off x="1794524" y="3290751"/>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9" name="任意多边形: 形状 106">
                <a:extLst>
                  <a:ext uri="{FF2B5EF4-FFF2-40B4-BE49-F238E27FC236}">
                    <a16:creationId xmlns:a16="http://schemas.microsoft.com/office/drawing/2014/main" id="{A4371FCD-EFBA-43CB-B0CD-B1308746C352}"/>
                  </a:ext>
                </a:extLst>
              </p:cNvPr>
              <p:cNvSpPr>
                <a:spLocks/>
              </p:cNvSpPr>
              <p:nvPr/>
            </p:nvSpPr>
            <p:spPr bwMode="auto">
              <a:xfrm>
                <a:off x="1587609" y="3064810"/>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grpSp>
        <p:nvGrpSpPr>
          <p:cNvPr id="50" name="千图PPT彼岸天：ID 8661124库_组合 110">
            <a:extLst>
              <a:ext uri="{FF2B5EF4-FFF2-40B4-BE49-F238E27FC236}">
                <a16:creationId xmlns:a16="http://schemas.microsoft.com/office/drawing/2014/main" id="{D0B208F7-7A20-45E3-987F-74CF80F7DF43}"/>
              </a:ext>
            </a:extLst>
          </p:cNvPr>
          <p:cNvGrpSpPr/>
          <p:nvPr>
            <p:custDataLst>
              <p:tags r:id="rId2"/>
            </p:custDataLst>
          </p:nvPr>
        </p:nvGrpSpPr>
        <p:grpSpPr>
          <a:xfrm>
            <a:off x="2388074" y="5349127"/>
            <a:ext cx="1384455" cy="1613539"/>
            <a:chOff x="6325646" y="1844826"/>
            <a:chExt cx="2424880" cy="2147827"/>
          </a:xfrm>
        </p:grpSpPr>
        <p:sp>
          <p:nvSpPr>
            <p:cNvPr id="51" name="椭圆 50">
              <a:extLst>
                <a:ext uri="{FF2B5EF4-FFF2-40B4-BE49-F238E27FC236}">
                  <a16:creationId xmlns:a16="http://schemas.microsoft.com/office/drawing/2014/main" id="{9C83B507-86D9-426C-881E-EC32466595C2}"/>
                </a:ext>
              </a:extLst>
            </p:cNvPr>
            <p:cNvSpPr/>
            <p:nvPr/>
          </p:nvSpPr>
          <p:spPr>
            <a:xfrm>
              <a:off x="7470670" y="3848653"/>
              <a:ext cx="144000" cy="144000"/>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nvGrpSpPr>
            <p:cNvPr id="53" name="组合 52">
              <a:extLst>
                <a:ext uri="{FF2B5EF4-FFF2-40B4-BE49-F238E27FC236}">
                  <a16:creationId xmlns:a16="http://schemas.microsoft.com/office/drawing/2014/main" id="{BE65E2C6-E57A-4A2C-A332-F0ECD2062319}"/>
                </a:ext>
              </a:extLst>
            </p:cNvPr>
            <p:cNvGrpSpPr/>
            <p:nvPr/>
          </p:nvGrpSpPr>
          <p:grpSpPr>
            <a:xfrm>
              <a:off x="7614670" y="1971659"/>
              <a:ext cx="398523" cy="424654"/>
              <a:chOff x="2935775" y="3465512"/>
              <a:chExt cx="217618" cy="231887"/>
            </a:xfrm>
            <a:solidFill>
              <a:schemeClr val="accent3"/>
            </a:solidFill>
          </p:grpSpPr>
          <p:sp>
            <p:nvSpPr>
              <p:cNvPr id="81" name="任意多边形: 形状 54">
                <a:extLst>
                  <a:ext uri="{FF2B5EF4-FFF2-40B4-BE49-F238E27FC236}">
                    <a16:creationId xmlns:a16="http://schemas.microsoft.com/office/drawing/2014/main" id="{68DE1A13-A396-4453-9597-E84A106114F1}"/>
                  </a:ext>
                </a:extLst>
              </p:cNvPr>
              <p:cNvSpPr>
                <a:spLocks/>
              </p:cNvSpPr>
              <p:nvPr/>
            </p:nvSpPr>
            <p:spPr bwMode="auto">
              <a:xfrm>
                <a:off x="2989288" y="3534484"/>
                <a:ext cx="164105" cy="162915"/>
              </a:xfrm>
              <a:custGeom>
                <a:avLst/>
                <a:gdLst>
                  <a:gd name="T0" fmla="*/ 45 w 138"/>
                  <a:gd name="T1" fmla="*/ 91 h 137"/>
                  <a:gd name="T2" fmla="*/ 69 w 138"/>
                  <a:gd name="T3" fmla="*/ 137 h 137"/>
                  <a:gd name="T4" fmla="*/ 93 w 138"/>
                  <a:gd name="T5" fmla="*/ 91 h 137"/>
                  <a:gd name="T6" fmla="*/ 138 w 138"/>
                  <a:gd name="T7" fmla="*/ 67 h 137"/>
                  <a:gd name="T8" fmla="*/ 93 w 138"/>
                  <a:gd name="T9" fmla="*/ 43 h 137"/>
                  <a:gd name="T10" fmla="*/ 69 w 138"/>
                  <a:gd name="T11" fmla="*/ 0 h 137"/>
                  <a:gd name="T12" fmla="*/ 45 w 138"/>
                  <a:gd name="T13" fmla="*/ 43 h 137"/>
                  <a:gd name="T14" fmla="*/ 0 w 138"/>
                  <a:gd name="T15" fmla="*/ 67 h 137"/>
                  <a:gd name="T16" fmla="*/ 45 w 138"/>
                  <a:gd name="T17" fmla="*/ 91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8" h="137">
                    <a:moveTo>
                      <a:pt x="45" y="91"/>
                    </a:moveTo>
                    <a:lnTo>
                      <a:pt x="69" y="137"/>
                    </a:lnTo>
                    <a:lnTo>
                      <a:pt x="93" y="91"/>
                    </a:lnTo>
                    <a:lnTo>
                      <a:pt x="138" y="67"/>
                    </a:lnTo>
                    <a:lnTo>
                      <a:pt x="93" y="43"/>
                    </a:lnTo>
                    <a:lnTo>
                      <a:pt x="69" y="0"/>
                    </a:lnTo>
                    <a:lnTo>
                      <a:pt x="45" y="43"/>
                    </a:lnTo>
                    <a:lnTo>
                      <a:pt x="0" y="67"/>
                    </a:lnTo>
                    <a:lnTo>
                      <a:pt x="45"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2" name="任意多边形: 形状 55">
                <a:extLst>
                  <a:ext uri="{FF2B5EF4-FFF2-40B4-BE49-F238E27FC236}">
                    <a16:creationId xmlns:a16="http://schemas.microsoft.com/office/drawing/2014/main" id="{F2892071-312B-4AF4-B35C-E1927CAB3899}"/>
                  </a:ext>
                </a:extLst>
              </p:cNvPr>
              <p:cNvSpPr>
                <a:spLocks/>
              </p:cNvSpPr>
              <p:nvPr/>
            </p:nvSpPr>
            <p:spPr bwMode="auto">
              <a:xfrm>
                <a:off x="2935775" y="3465512"/>
                <a:ext cx="96322" cy="99890"/>
              </a:xfrm>
              <a:custGeom>
                <a:avLst/>
                <a:gdLst>
                  <a:gd name="T0" fmla="*/ 40 w 81"/>
                  <a:gd name="T1" fmla="*/ 84 h 84"/>
                  <a:gd name="T2" fmla="*/ 54 w 81"/>
                  <a:gd name="T3" fmla="*/ 58 h 84"/>
                  <a:gd name="T4" fmla="*/ 81 w 81"/>
                  <a:gd name="T5" fmla="*/ 43 h 84"/>
                  <a:gd name="T6" fmla="*/ 54 w 81"/>
                  <a:gd name="T7" fmla="*/ 29 h 84"/>
                  <a:gd name="T8" fmla="*/ 40 w 81"/>
                  <a:gd name="T9" fmla="*/ 0 h 84"/>
                  <a:gd name="T10" fmla="*/ 26 w 81"/>
                  <a:gd name="T11" fmla="*/ 29 h 84"/>
                  <a:gd name="T12" fmla="*/ 0 w 81"/>
                  <a:gd name="T13" fmla="*/ 43 h 84"/>
                  <a:gd name="T14" fmla="*/ 26 w 81"/>
                  <a:gd name="T15" fmla="*/ 58 h 84"/>
                  <a:gd name="T16" fmla="*/ 40 w 81"/>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84">
                    <a:moveTo>
                      <a:pt x="40" y="84"/>
                    </a:moveTo>
                    <a:lnTo>
                      <a:pt x="54" y="58"/>
                    </a:lnTo>
                    <a:lnTo>
                      <a:pt x="81" y="43"/>
                    </a:lnTo>
                    <a:lnTo>
                      <a:pt x="54" y="29"/>
                    </a:lnTo>
                    <a:lnTo>
                      <a:pt x="40" y="0"/>
                    </a:lnTo>
                    <a:lnTo>
                      <a:pt x="26" y="29"/>
                    </a:lnTo>
                    <a:lnTo>
                      <a:pt x="0" y="43"/>
                    </a:lnTo>
                    <a:lnTo>
                      <a:pt x="26" y="58"/>
                    </a:lnTo>
                    <a:lnTo>
                      <a:pt x="40" y="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sp>
          <p:nvSpPr>
            <p:cNvPr id="54" name="任意多边形: 形状 30">
              <a:extLst>
                <a:ext uri="{FF2B5EF4-FFF2-40B4-BE49-F238E27FC236}">
                  <a16:creationId xmlns:a16="http://schemas.microsoft.com/office/drawing/2014/main" id="{2F06564B-B3B7-4417-9C12-054C65D34377}"/>
                </a:ext>
              </a:extLst>
            </p:cNvPr>
            <p:cNvSpPr>
              <a:spLocks/>
            </p:cNvSpPr>
            <p:nvPr/>
          </p:nvSpPr>
          <p:spPr bwMode="auto">
            <a:xfrm>
              <a:off x="6325646" y="3443883"/>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5" name="任意多边形: 形状 31">
              <a:extLst>
                <a:ext uri="{FF2B5EF4-FFF2-40B4-BE49-F238E27FC236}">
                  <a16:creationId xmlns:a16="http://schemas.microsoft.com/office/drawing/2014/main" id="{EB5C17F2-3937-407F-9C9A-8FE5E11BF609}"/>
                </a:ext>
              </a:extLst>
            </p:cNvPr>
            <p:cNvSpPr>
              <a:spLocks/>
            </p:cNvSpPr>
            <p:nvPr/>
          </p:nvSpPr>
          <p:spPr bwMode="auto">
            <a:xfrm>
              <a:off x="6737097" y="3443883"/>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6" name="任意多边形: 形状 32">
              <a:extLst>
                <a:ext uri="{FF2B5EF4-FFF2-40B4-BE49-F238E27FC236}">
                  <a16:creationId xmlns:a16="http://schemas.microsoft.com/office/drawing/2014/main" id="{9BC3A2A6-C1BC-482E-BC1F-044FBFB295BB}"/>
                </a:ext>
              </a:extLst>
            </p:cNvPr>
            <p:cNvSpPr>
              <a:spLocks/>
            </p:cNvSpPr>
            <p:nvPr/>
          </p:nvSpPr>
          <p:spPr bwMode="auto">
            <a:xfrm>
              <a:off x="6530182" y="3217942"/>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7" name="任意多边形: 形状 33">
              <a:extLst>
                <a:ext uri="{FF2B5EF4-FFF2-40B4-BE49-F238E27FC236}">
                  <a16:creationId xmlns:a16="http://schemas.microsoft.com/office/drawing/2014/main" id="{352FA912-F09E-4CF3-9ECD-9C925903DF9D}"/>
                </a:ext>
              </a:extLst>
            </p:cNvPr>
            <p:cNvSpPr>
              <a:spLocks/>
            </p:cNvSpPr>
            <p:nvPr/>
          </p:nvSpPr>
          <p:spPr bwMode="auto">
            <a:xfrm>
              <a:off x="7148548" y="3443883"/>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8" name="任意多边形: 形状 34">
              <a:extLst>
                <a:ext uri="{FF2B5EF4-FFF2-40B4-BE49-F238E27FC236}">
                  <a16:creationId xmlns:a16="http://schemas.microsoft.com/office/drawing/2014/main" id="{8BEDEEF9-9D3F-4648-97A6-02DEE3FC3998}"/>
                </a:ext>
              </a:extLst>
            </p:cNvPr>
            <p:cNvSpPr>
              <a:spLocks/>
            </p:cNvSpPr>
            <p:nvPr/>
          </p:nvSpPr>
          <p:spPr bwMode="auto">
            <a:xfrm>
              <a:off x="7559999" y="3443883"/>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9" name="任意多边形: 形状 35">
              <a:extLst>
                <a:ext uri="{FF2B5EF4-FFF2-40B4-BE49-F238E27FC236}">
                  <a16:creationId xmlns:a16="http://schemas.microsoft.com/office/drawing/2014/main" id="{B13A84F7-2C81-4BFB-8213-A979DA2A14CF}"/>
                </a:ext>
              </a:extLst>
            </p:cNvPr>
            <p:cNvSpPr>
              <a:spLocks/>
            </p:cNvSpPr>
            <p:nvPr/>
          </p:nvSpPr>
          <p:spPr bwMode="auto">
            <a:xfrm>
              <a:off x="7353084" y="3217942"/>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0" name="任意多边形: 形状 36">
              <a:extLst>
                <a:ext uri="{FF2B5EF4-FFF2-40B4-BE49-F238E27FC236}">
                  <a16:creationId xmlns:a16="http://schemas.microsoft.com/office/drawing/2014/main" id="{1D0AC8E5-9BEC-4E00-9A29-9782BFF24EFF}"/>
                </a:ext>
              </a:extLst>
            </p:cNvPr>
            <p:cNvSpPr>
              <a:spLocks/>
            </p:cNvSpPr>
            <p:nvPr/>
          </p:nvSpPr>
          <p:spPr bwMode="auto">
            <a:xfrm>
              <a:off x="6944321" y="3219131"/>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1" name="任意多边形: 形状 37">
              <a:extLst>
                <a:ext uri="{FF2B5EF4-FFF2-40B4-BE49-F238E27FC236}">
                  <a16:creationId xmlns:a16="http://schemas.microsoft.com/office/drawing/2014/main" id="{7712A170-0D45-4B5C-BE8A-452007B05660}"/>
                </a:ext>
              </a:extLst>
            </p:cNvPr>
            <p:cNvSpPr>
              <a:spLocks/>
            </p:cNvSpPr>
            <p:nvPr/>
          </p:nvSpPr>
          <p:spPr bwMode="auto">
            <a:xfrm>
              <a:off x="6735393" y="2979260"/>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2" name="任意多边形: 形状 38">
              <a:extLst>
                <a:ext uri="{FF2B5EF4-FFF2-40B4-BE49-F238E27FC236}">
                  <a16:creationId xmlns:a16="http://schemas.microsoft.com/office/drawing/2014/main" id="{A9F1728C-7DE1-4CAD-82B3-37E75E682D76}"/>
                </a:ext>
              </a:extLst>
            </p:cNvPr>
            <p:cNvSpPr>
              <a:spLocks/>
            </p:cNvSpPr>
            <p:nvPr/>
          </p:nvSpPr>
          <p:spPr bwMode="auto">
            <a:xfrm>
              <a:off x="7146844" y="2979260"/>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3" name="任意多边形: 形状 39">
              <a:extLst>
                <a:ext uri="{FF2B5EF4-FFF2-40B4-BE49-F238E27FC236}">
                  <a16:creationId xmlns:a16="http://schemas.microsoft.com/office/drawing/2014/main" id="{0BA8DB08-2C13-4136-A814-3C7FD65ACB02}"/>
                </a:ext>
              </a:extLst>
            </p:cNvPr>
            <p:cNvSpPr>
              <a:spLocks/>
            </p:cNvSpPr>
            <p:nvPr/>
          </p:nvSpPr>
          <p:spPr bwMode="auto">
            <a:xfrm>
              <a:off x="6939929" y="2753319"/>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4" name="任意多边形: 形状 40">
              <a:extLst>
                <a:ext uri="{FF2B5EF4-FFF2-40B4-BE49-F238E27FC236}">
                  <a16:creationId xmlns:a16="http://schemas.microsoft.com/office/drawing/2014/main" id="{C4EB56B8-9C91-4C64-B15F-10B52DE5A552}"/>
                </a:ext>
              </a:extLst>
            </p:cNvPr>
            <p:cNvSpPr>
              <a:spLocks/>
            </p:cNvSpPr>
            <p:nvPr/>
          </p:nvSpPr>
          <p:spPr bwMode="auto">
            <a:xfrm>
              <a:off x="7968506" y="3443883"/>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5" name="任意多边形: 形状 41">
              <a:extLst>
                <a:ext uri="{FF2B5EF4-FFF2-40B4-BE49-F238E27FC236}">
                  <a16:creationId xmlns:a16="http://schemas.microsoft.com/office/drawing/2014/main" id="{66FA50EF-4E28-41A2-AA12-A4C70CA5588A}"/>
                </a:ext>
              </a:extLst>
            </p:cNvPr>
            <p:cNvSpPr>
              <a:spLocks/>
            </p:cNvSpPr>
            <p:nvPr/>
          </p:nvSpPr>
          <p:spPr bwMode="auto">
            <a:xfrm>
              <a:off x="7761591" y="3217942"/>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6" name="任意多边形: 形状 42">
              <a:extLst>
                <a:ext uri="{FF2B5EF4-FFF2-40B4-BE49-F238E27FC236}">
                  <a16:creationId xmlns:a16="http://schemas.microsoft.com/office/drawing/2014/main" id="{642BE75B-F5D0-4FCF-B4C9-2B7D76EFB905}"/>
                </a:ext>
              </a:extLst>
            </p:cNvPr>
            <p:cNvSpPr>
              <a:spLocks/>
            </p:cNvSpPr>
            <p:nvPr/>
          </p:nvSpPr>
          <p:spPr bwMode="auto">
            <a:xfrm>
              <a:off x="7555351" y="2979260"/>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7" name="任意多边形: 形状 43">
              <a:extLst>
                <a:ext uri="{FF2B5EF4-FFF2-40B4-BE49-F238E27FC236}">
                  <a16:creationId xmlns:a16="http://schemas.microsoft.com/office/drawing/2014/main" id="{AEF76BC1-FE98-40FB-977B-D1EA004ABBF3}"/>
                </a:ext>
              </a:extLst>
            </p:cNvPr>
            <p:cNvSpPr>
              <a:spLocks/>
            </p:cNvSpPr>
            <p:nvPr/>
          </p:nvSpPr>
          <p:spPr bwMode="auto">
            <a:xfrm>
              <a:off x="7348436" y="2753319"/>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8" name="任意多边形: 形状 44">
              <a:extLst>
                <a:ext uri="{FF2B5EF4-FFF2-40B4-BE49-F238E27FC236}">
                  <a16:creationId xmlns:a16="http://schemas.microsoft.com/office/drawing/2014/main" id="{0D0B3EBA-85EA-4ECE-928B-68F654C36329}"/>
                </a:ext>
              </a:extLst>
            </p:cNvPr>
            <p:cNvSpPr>
              <a:spLocks/>
            </p:cNvSpPr>
            <p:nvPr/>
          </p:nvSpPr>
          <p:spPr bwMode="auto">
            <a:xfrm>
              <a:off x="7155319" y="2531408"/>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9" name="任意多边形: 形状 45">
              <a:extLst>
                <a:ext uri="{FF2B5EF4-FFF2-40B4-BE49-F238E27FC236}">
                  <a16:creationId xmlns:a16="http://schemas.microsoft.com/office/drawing/2014/main" id="{57A3D30E-E4AE-4113-A744-DFDCAFB5E988}"/>
                </a:ext>
              </a:extLst>
            </p:cNvPr>
            <p:cNvSpPr>
              <a:spLocks/>
            </p:cNvSpPr>
            <p:nvPr/>
          </p:nvSpPr>
          <p:spPr bwMode="auto">
            <a:xfrm>
              <a:off x="8375940" y="3434733"/>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0" name="任意多边形: 形状 46">
              <a:extLst>
                <a:ext uri="{FF2B5EF4-FFF2-40B4-BE49-F238E27FC236}">
                  <a16:creationId xmlns:a16="http://schemas.microsoft.com/office/drawing/2014/main" id="{BF70CF53-628F-4B2E-BF6F-4A5EEE3CE47F}"/>
                </a:ext>
              </a:extLst>
            </p:cNvPr>
            <p:cNvSpPr>
              <a:spLocks/>
            </p:cNvSpPr>
            <p:nvPr/>
          </p:nvSpPr>
          <p:spPr bwMode="auto">
            <a:xfrm>
              <a:off x="8169025" y="3208792"/>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1" name="任意多边形: 形状 47">
              <a:extLst>
                <a:ext uri="{FF2B5EF4-FFF2-40B4-BE49-F238E27FC236}">
                  <a16:creationId xmlns:a16="http://schemas.microsoft.com/office/drawing/2014/main" id="{5CDCE6C2-1DE1-4C0B-A56F-A2E6B5977CA8}"/>
                </a:ext>
              </a:extLst>
            </p:cNvPr>
            <p:cNvSpPr>
              <a:spLocks/>
            </p:cNvSpPr>
            <p:nvPr/>
          </p:nvSpPr>
          <p:spPr bwMode="auto">
            <a:xfrm>
              <a:off x="7962785" y="2970110"/>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2" name="任意多边形: 形状 48">
              <a:extLst>
                <a:ext uri="{FF2B5EF4-FFF2-40B4-BE49-F238E27FC236}">
                  <a16:creationId xmlns:a16="http://schemas.microsoft.com/office/drawing/2014/main" id="{D3ADC2FD-CFAA-4685-A782-4FC84DDA030E}"/>
                </a:ext>
              </a:extLst>
            </p:cNvPr>
            <p:cNvSpPr>
              <a:spLocks/>
            </p:cNvSpPr>
            <p:nvPr/>
          </p:nvSpPr>
          <p:spPr bwMode="auto">
            <a:xfrm>
              <a:off x="7755870" y="2744169"/>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3" name="任意多边形: 形状 49">
              <a:extLst>
                <a:ext uri="{FF2B5EF4-FFF2-40B4-BE49-F238E27FC236}">
                  <a16:creationId xmlns:a16="http://schemas.microsoft.com/office/drawing/2014/main" id="{DD8809A8-6A73-4DE5-BD1C-659ACE8864B3}"/>
                </a:ext>
              </a:extLst>
            </p:cNvPr>
            <p:cNvSpPr>
              <a:spLocks/>
            </p:cNvSpPr>
            <p:nvPr/>
          </p:nvSpPr>
          <p:spPr bwMode="auto">
            <a:xfrm>
              <a:off x="7562753" y="2522258"/>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4" name="任意多边形: 形状 50">
              <a:extLst>
                <a:ext uri="{FF2B5EF4-FFF2-40B4-BE49-F238E27FC236}">
                  <a16:creationId xmlns:a16="http://schemas.microsoft.com/office/drawing/2014/main" id="{9D32D261-839D-4211-BD27-BBFD688500ED}"/>
                </a:ext>
              </a:extLst>
            </p:cNvPr>
            <p:cNvSpPr>
              <a:spLocks/>
            </p:cNvSpPr>
            <p:nvPr/>
          </p:nvSpPr>
          <p:spPr bwMode="auto">
            <a:xfrm>
              <a:off x="7358033" y="2301775"/>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nvGrpSpPr>
            <p:cNvPr id="75" name="组合 74">
              <a:extLst>
                <a:ext uri="{FF2B5EF4-FFF2-40B4-BE49-F238E27FC236}">
                  <a16:creationId xmlns:a16="http://schemas.microsoft.com/office/drawing/2014/main" id="{ED136974-0A0C-4D6D-B39B-A531C5874FF9}"/>
                </a:ext>
              </a:extLst>
            </p:cNvPr>
            <p:cNvGrpSpPr/>
            <p:nvPr/>
          </p:nvGrpSpPr>
          <p:grpSpPr>
            <a:xfrm>
              <a:off x="7791064" y="1844826"/>
              <a:ext cx="217618" cy="231887"/>
              <a:chOff x="6651998" y="2093912"/>
              <a:chExt cx="217618" cy="231887"/>
            </a:xfrm>
            <a:solidFill>
              <a:schemeClr val="accent3"/>
            </a:solidFill>
          </p:grpSpPr>
          <p:sp>
            <p:nvSpPr>
              <p:cNvPr id="79" name="任意多边形: 形状 52">
                <a:extLst>
                  <a:ext uri="{FF2B5EF4-FFF2-40B4-BE49-F238E27FC236}">
                    <a16:creationId xmlns:a16="http://schemas.microsoft.com/office/drawing/2014/main" id="{24C8DDB1-A13A-40FA-A6D7-FDC085C0833A}"/>
                  </a:ext>
                </a:extLst>
              </p:cNvPr>
              <p:cNvSpPr>
                <a:spLocks/>
              </p:cNvSpPr>
              <p:nvPr/>
            </p:nvSpPr>
            <p:spPr bwMode="auto">
              <a:xfrm>
                <a:off x="6705511" y="2162884"/>
                <a:ext cx="164105" cy="162915"/>
              </a:xfrm>
              <a:custGeom>
                <a:avLst/>
                <a:gdLst>
                  <a:gd name="T0" fmla="*/ 45 w 138"/>
                  <a:gd name="T1" fmla="*/ 91 h 137"/>
                  <a:gd name="T2" fmla="*/ 69 w 138"/>
                  <a:gd name="T3" fmla="*/ 137 h 137"/>
                  <a:gd name="T4" fmla="*/ 93 w 138"/>
                  <a:gd name="T5" fmla="*/ 91 h 137"/>
                  <a:gd name="T6" fmla="*/ 138 w 138"/>
                  <a:gd name="T7" fmla="*/ 67 h 137"/>
                  <a:gd name="T8" fmla="*/ 93 w 138"/>
                  <a:gd name="T9" fmla="*/ 43 h 137"/>
                  <a:gd name="T10" fmla="*/ 69 w 138"/>
                  <a:gd name="T11" fmla="*/ 0 h 137"/>
                  <a:gd name="T12" fmla="*/ 45 w 138"/>
                  <a:gd name="T13" fmla="*/ 43 h 137"/>
                  <a:gd name="T14" fmla="*/ 0 w 138"/>
                  <a:gd name="T15" fmla="*/ 67 h 137"/>
                  <a:gd name="T16" fmla="*/ 45 w 138"/>
                  <a:gd name="T17" fmla="*/ 91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8" h="137">
                    <a:moveTo>
                      <a:pt x="45" y="91"/>
                    </a:moveTo>
                    <a:lnTo>
                      <a:pt x="69" y="137"/>
                    </a:lnTo>
                    <a:lnTo>
                      <a:pt x="93" y="91"/>
                    </a:lnTo>
                    <a:lnTo>
                      <a:pt x="138" y="67"/>
                    </a:lnTo>
                    <a:lnTo>
                      <a:pt x="93" y="43"/>
                    </a:lnTo>
                    <a:lnTo>
                      <a:pt x="69" y="0"/>
                    </a:lnTo>
                    <a:lnTo>
                      <a:pt x="45" y="43"/>
                    </a:lnTo>
                    <a:lnTo>
                      <a:pt x="0" y="67"/>
                    </a:lnTo>
                    <a:lnTo>
                      <a:pt x="45"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0" name="任意多边形: 形状 53">
                <a:extLst>
                  <a:ext uri="{FF2B5EF4-FFF2-40B4-BE49-F238E27FC236}">
                    <a16:creationId xmlns:a16="http://schemas.microsoft.com/office/drawing/2014/main" id="{7FE107D0-D6DB-452A-9DE0-327D3FDEBA77}"/>
                  </a:ext>
                </a:extLst>
              </p:cNvPr>
              <p:cNvSpPr>
                <a:spLocks/>
              </p:cNvSpPr>
              <p:nvPr/>
            </p:nvSpPr>
            <p:spPr bwMode="auto">
              <a:xfrm>
                <a:off x="6651998" y="2093912"/>
                <a:ext cx="96322" cy="99890"/>
              </a:xfrm>
              <a:custGeom>
                <a:avLst/>
                <a:gdLst>
                  <a:gd name="T0" fmla="*/ 40 w 81"/>
                  <a:gd name="T1" fmla="*/ 84 h 84"/>
                  <a:gd name="T2" fmla="*/ 54 w 81"/>
                  <a:gd name="T3" fmla="*/ 58 h 84"/>
                  <a:gd name="T4" fmla="*/ 81 w 81"/>
                  <a:gd name="T5" fmla="*/ 43 h 84"/>
                  <a:gd name="T6" fmla="*/ 54 w 81"/>
                  <a:gd name="T7" fmla="*/ 29 h 84"/>
                  <a:gd name="T8" fmla="*/ 40 w 81"/>
                  <a:gd name="T9" fmla="*/ 0 h 84"/>
                  <a:gd name="T10" fmla="*/ 26 w 81"/>
                  <a:gd name="T11" fmla="*/ 29 h 84"/>
                  <a:gd name="T12" fmla="*/ 0 w 81"/>
                  <a:gd name="T13" fmla="*/ 43 h 84"/>
                  <a:gd name="T14" fmla="*/ 26 w 81"/>
                  <a:gd name="T15" fmla="*/ 58 h 84"/>
                  <a:gd name="T16" fmla="*/ 40 w 81"/>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84">
                    <a:moveTo>
                      <a:pt x="40" y="84"/>
                    </a:moveTo>
                    <a:lnTo>
                      <a:pt x="54" y="58"/>
                    </a:lnTo>
                    <a:lnTo>
                      <a:pt x="81" y="43"/>
                    </a:lnTo>
                    <a:lnTo>
                      <a:pt x="54" y="29"/>
                    </a:lnTo>
                    <a:lnTo>
                      <a:pt x="40" y="0"/>
                    </a:lnTo>
                    <a:lnTo>
                      <a:pt x="26" y="29"/>
                    </a:lnTo>
                    <a:lnTo>
                      <a:pt x="0" y="43"/>
                    </a:lnTo>
                    <a:lnTo>
                      <a:pt x="26" y="58"/>
                    </a:lnTo>
                    <a:lnTo>
                      <a:pt x="40" y="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sp>
        <p:nvSpPr>
          <p:cNvPr id="14" name="矩形 13"/>
          <p:cNvSpPr/>
          <p:nvPr/>
        </p:nvSpPr>
        <p:spPr>
          <a:xfrm>
            <a:off x="3642452" y="56600"/>
            <a:ext cx="1723549" cy="707886"/>
          </a:xfrm>
          <a:prstGeom prst="rect">
            <a:avLst/>
          </a:prstGeom>
        </p:spPr>
        <p:txBody>
          <a:bodyPr wrap="none">
            <a:spAutoFit/>
          </a:bodyPr>
          <a:lstStyle/>
          <a:p>
            <a:pPr>
              <a:defRPr/>
            </a:pPr>
            <a:r>
              <a:rPr lang="zh-CN" altLang="zh-CN" sz="4000" dirty="0"/>
              <a:t>场景法</a:t>
            </a:r>
            <a:endParaRPr lang="zh-CN" altLang="en-US" sz="4000" b="1" kern="100" dirty="0">
              <a:latin typeface="等线 Light" panose="02010600030101010101" pitchFamily="2" charset="-122"/>
              <a:ea typeface="等线 Light" panose="02010600030101010101" pitchFamily="2" charset="-122"/>
              <a:cs typeface="Times New Roman" panose="02020603050405020304" pitchFamily="18" charset="0"/>
            </a:endParaRPr>
          </a:p>
        </p:txBody>
      </p:sp>
      <p:pic>
        <p:nvPicPr>
          <p:cNvPr id="101" name="图片 1" descr="基本流和备选流">
            <a:hlinkClick r:id="rId4" tooltip="&quot;基本流和备选流&quot;"/>
            <a:extLst>
              <a:ext uri="{FF2B5EF4-FFF2-40B4-BE49-F238E27FC236}">
                <a16:creationId xmlns:a16="http://schemas.microsoft.com/office/drawing/2014/main" id="{D2785330-0CC6-4EFB-B569-D3453ABAF40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81224" y="1909514"/>
            <a:ext cx="2934175" cy="3178288"/>
          </a:xfrm>
          <a:prstGeom prst="rect">
            <a:avLst/>
          </a:prstGeom>
          <a:noFill/>
          <a:extLst>
            <a:ext uri="{909E8E84-426E-40DD-AFC4-6F175D3DCCD1}">
              <a14:hiddenFill xmlns:a14="http://schemas.microsoft.com/office/drawing/2010/main">
                <a:solidFill>
                  <a:srgbClr val="FFFFFF"/>
                </a:solidFill>
              </a14:hiddenFill>
            </a:ext>
          </a:extLst>
        </p:spPr>
      </p:pic>
      <p:sp>
        <p:nvSpPr>
          <p:cNvPr id="4" name="矩形 3"/>
          <p:cNvSpPr/>
          <p:nvPr/>
        </p:nvSpPr>
        <p:spPr>
          <a:xfrm>
            <a:off x="611214" y="1305025"/>
            <a:ext cx="6518216" cy="369332"/>
          </a:xfrm>
          <a:prstGeom prst="rect">
            <a:avLst/>
          </a:prstGeom>
        </p:spPr>
        <p:txBody>
          <a:bodyPr wrap="square">
            <a:spAutoFit/>
          </a:bodyPr>
          <a:lstStyle/>
          <a:p>
            <a:pPr lvl="0" indent="304800" eaLnBrk="0" fontAlgn="base" hangingPunct="0">
              <a:spcBef>
                <a:spcPct val="0"/>
              </a:spcBef>
              <a:spcAft>
                <a:spcPct val="0"/>
              </a:spcAft>
            </a:pPr>
            <a:r>
              <a:rPr lang="zh-CN" altLang="zh-CN" dirty="0">
                <a:solidFill>
                  <a:srgbClr val="FF0000"/>
                </a:solidFill>
                <a:latin typeface="Arial" panose="020B0604020202020204" pitchFamily="34" charset="0"/>
                <a:ea typeface="宋体" panose="02010600030101010101" pitchFamily="2" charset="-122"/>
                <a:cs typeface="Arial" panose="020B0604020202020204" pitchFamily="34" charset="0"/>
              </a:rPr>
              <a:t>软件几乎都是用事件触发来控制流程的，事件触发的情景</a:t>
            </a:r>
            <a:endParaRPr lang="zh-CN" altLang="zh-CN" sz="1400" dirty="0"/>
          </a:p>
        </p:txBody>
      </p:sp>
      <p:sp>
        <p:nvSpPr>
          <p:cNvPr id="102" name="Rectangle 6">
            <a:extLst>
              <a:ext uri="{FF2B5EF4-FFF2-40B4-BE49-F238E27FC236}">
                <a16:creationId xmlns:a16="http://schemas.microsoft.com/office/drawing/2014/main" id="{E7A31AE5-FFD0-4467-9E8C-9E10594B78B0}"/>
              </a:ext>
            </a:extLst>
          </p:cNvPr>
          <p:cNvSpPr>
            <a:spLocks noChangeArrowheads="1"/>
          </p:cNvSpPr>
          <p:nvPr/>
        </p:nvSpPr>
        <p:spPr bwMode="auto">
          <a:xfrm>
            <a:off x="3186708" y="1701443"/>
            <a:ext cx="7089897" cy="341632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indent="304800"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304800" algn="l" defTabSz="914400" rtl="0" eaLnBrk="0" fontAlgn="base" latinLnBrk="0" hangingPunct="0">
              <a:lnSpc>
                <a:spcPct val="100000"/>
              </a:lnSpc>
              <a:spcBef>
                <a:spcPct val="0"/>
              </a:spcBef>
              <a:spcAft>
                <a:spcPct val="0"/>
              </a:spcAft>
              <a:buClrTx/>
              <a:buSzTx/>
              <a:buFontTx/>
              <a:buNone/>
              <a:tabLst/>
            </a:pPr>
            <a:r>
              <a:rPr kumimoji="0" lang="zh-CN" altLang="zh-CN" b="0" i="0" u="none" strike="noStrike" cap="none" normalizeH="0" baseline="0" dirty="0">
                <a:ln>
                  <a:noFill/>
                </a:ln>
                <a:solidFill>
                  <a:srgbClr val="FF0000"/>
                </a:solidFill>
                <a:effectLst/>
                <a:latin typeface="Calibri" panose="020F0502020204030204" pitchFamily="34" charset="0"/>
                <a:ea typeface="宋体" panose="02010600030101010101" pitchFamily="2" charset="-122"/>
                <a:cs typeface="Arial" panose="020B0604020202020204" pitchFamily="34" charset="0"/>
              </a:rPr>
              <a:t>基本流和备选流</a:t>
            </a:r>
            <a:endParaRPr kumimoji="0" lang="zh-CN" altLang="zh-CN" b="0" i="0" u="none" strike="noStrike" cap="none" normalizeH="0" baseline="0" dirty="0">
              <a:ln>
                <a:noFill/>
              </a:ln>
              <a:solidFill>
                <a:schemeClr val="tx1"/>
              </a:solidFill>
              <a:effectLst/>
            </a:endParaRPr>
          </a:p>
          <a:p>
            <a:pPr marL="0" marR="0" lvl="0" indent="304800" algn="l" defTabSz="914400" rtl="0" eaLnBrk="0" fontAlgn="base" latinLnBrk="0" hangingPunct="0">
              <a:lnSpc>
                <a:spcPct val="100000"/>
              </a:lnSpc>
              <a:spcBef>
                <a:spcPct val="0"/>
              </a:spcBef>
              <a:spcAft>
                <a:spcPct val="0"/>
              </a:spcAft>
              <a:buClrTx/>
              <a:buSzTx/>
              <a:buFontTx/>
              <a:buNone/>
              <a:tabLst/>
            </a:pPr>
            <a:r>
              <a:rPr kumimoji="0" lang="zh-CN" altLang="zh-CN" b="0" i="0" u="none" strike="noStrike" cap="none" normalizeH="0" baseline="0" dirty="0">
                <a:ln>
                  <a:noFill/>
                </a:ln>
                <a:effectLst/>
                <a:ea typeface="宋体" panose="02010600030101010101" pitchFamily="2" charset="-122"/>
                <a:cs typeface="Arial" panose="020B0604020202020204" pitchFamily="34" charset="0"/>
              </a:rPr>
              <a:t>便形成了场景，而同一事件不同的触发顺序和处理结果就形成事件流。这种在软件设计方面的思想也可以引入到软件测试中，可以比较生动地描绘出事件触发时的情景，有利于测试设计者设计测试用例，同时使测试用例更容易理解和执行</a:t>
            </a:r>
            <a:r>
              <a:rPr kumimoji="0" lang="zh-CN" altLang="en-US" b="0" i="0" u="none" strike="noStrike" cap="none" normalizeH="0" baseline="0" dirty="0">
                <a:ln>
                  <a:noFill/>
                </a:ln>
                <a:effectLst/>
                <a:ea typeface="宋体" panose="02010600030101010101" pitchFamily="2" charset="-122"/>
                <a:cs typeface="Arial" panose="020B0604020202020204" pitchFamily="34" charset="0"/>
              </a:rPr>
              <a:t>。</a:t>
            </a:r>
            <a:endParaRPr kumimoji="0" lang="zh-CN" altLang="zh-CN" b="0" i="0" u="none" strike="noStrike" cap="none" normalizeH="0" baseline="0" dirty="0">
              <a:ln>
                <a:noFill/>
              </a:ln>
              <a:effectLst/>
            </a:endParaRPr>
          </a:p>
          <a:p>
            <a:pPr marL="0" marR="0" lvl="0" indent="304800" algn="l" defTabSz="914400" rtl="0" eaLnBrk="0" fontAlgn="base" latinLnBrk="0" hangingPunct="0">
              <a:lnSpc>
                <a:spcPct val="100000"/>
              </a:lnSpc>
              <a:spcBef>
                <a:spcPct val="0"/>
              </a:spcBef>
              <a:spcAft>
                <a:spcPct val="0"/>
              </a:spcAft>
              <a:buClrTx/>
              <a:buSzTx/>
              <a:buFontTx/>
              <a:buNone/>
              <a:tabLst/>
            </a:pPr>
            <a:r>
              <a:rPr kumimoji="0" lang="zh-CN" altLang="zh-CN" b="0" i="0" u="none" strike="noStrike" cap="none" normalizeH="0" baseline="0" dirty="0">
                <a:ln>
                  <a:noFill/>
                </a:ln>
                <a:effectLst/>
                <a:ea typeface="宋体" panose="02010600030101010101" pitchFamily="2" charset="-122"/>
                <a:cs typeface="Arial" panose="020B0604020202020204" pitchFamily="34" charset="0"/>
              </a:rPr>
              <a:t>基本流和备选流：如下图所示，图中经过用例的每条路径都用基本流和备选流来表示，直黑线表示基本</a:t>
            </a:r>
            <a:r>
              <a:rPr lang="zh-CN" altLang="en-US" dirty="0">
                <a:ea typeface="宋体" panose="02010600030101010101" pitchFamily="2" charset="-122"/>
                <a:cs typeface="Arial" panose="020B0604020202020204" pitchFamily="34" charset="0"/>
              </a:rPr>
              <a:t>流，</a:t>
            </a:r>
            <a:r>
              <a:rPr kumimoji="0" lang="zh-CN" altLang="zh-CN" b="0" i="0" u="none" strike="noStrike" cap="none" normalizeH="0" baseline="0" dirty="0">
                <a:ln>
                  <a:noFill/>
                </a:ln>
                <a:effectLst/>
                <a:ea typeface="宋体" panose="02010600030101010101" pitchFamily="2" charset="-122"/>
                <a:cs typeface="Arial" panose="020B0604020202020204" pitchFamily="34" charset="0"/>
              </a:rPr>
              <a:t>是经过用例的最简单的路径。备选流用不同的色彩表示，一个备选流可能从基本流开始，在某个特定条件下执行，</a:t>
            </a:r>
            <a:endParaRPr kumimoji="0" lang="en-US" altLang="zh-CN" b="0" i="0" u="none" strike="noStrike" cap="none" normalizeH="0" baseline="0" dirty="0">
              <a:ln>
                <a:noFill/>
              </a:ln>
              <a:effectLst/>
              <a:ea typeface="宋体" panose="02010600030101010101" pitchFamily="2" charset="-122"/>
              <a:cs typeface="Arial" panose="020B0604020202020204" pitchFamily="34" charset="0"/>
            </a:endParaRPr>
          </a:p>
          <a:p>
            <a:pPr marL="0" marR="0" lvl="0" indent="304800" algn="l" defTabSz="914400" rtl="0" eaLnBrk="0" fontAlgn="base" latinLnBrk="0" hangingPunct="0">
              <a:lnSpc>
                <a:spcPct val="100000"/>
              </a:lnSpc>
              <a:spcBef>
                <a:spcPct val="0"/>
              </a:spcBef>
              <a:spcAft>
                <a:spcPct val="0"/>
              </a:spcAft>
              <a:buClrTx/>
              <a:buSzTx/>
              <a:buFontTx/>
              <a:buNone/>
              <a:tabLst/>
            </a:pPr>
            <a:r>
              <a:rPr kumimoji="0" lang="zh-CN" altLang="zh-CN" b="0" i="0" u="none" strike="noStrike" cap="none" normalizeH="0" baseline="0" dirty="0">
                <a:ln>
                  <a:noFill/>
                </a:ln>
                <a:effectLst/>
                <a:ea typeface="宋体" panose="02010600030101010101" pitchFamily="2" charset="-122"/>
                <a:cs typeface="Arial" panose="020B0604020202020204" pitchFamily="34" charset="0"/>
              </a:rPr>
              <a:t>然后重新加入基本流中（如备选流</a:t>
            </a:r>
            <a:r>
              <a:rPr kumimoji="0" lang="en-US" altLang="zh-CN" b="0" i="0" u="none" strike="noStrike" cap="none" normalizeH="0" baseline="0" dirty="0">
                <a:ln>
                  <a:noFill/>
                </a:ln>
                <a:effectLst/>
                <a:ea typeface="宋体" panose="02010600030101010101" pitchFamily="2" charset="-122"/>
                <a:cs typeface="Arial" panose="020B0604020202020204" pitchFamily="34" charset="0"/>
              </a:rPr>
              <a:t>1</a:t>
            </a:r>
            <a:r>
              <a:rPr kumimoji="0" lang="zh-CN" altLang="en-US" b="0" i="0" u="none" strike="noStrike" cap="none" normalizeH="0" baseline="0" dirty="0">
                <a:ln>
                  <a:noFill/>
                </a:ln>
                <a:effectLst/>
                <a:ea typeface="宋体" panose="02010600030101010101" pitchFamily="2" charset="-122"/>
                <a:cs typeface="Arial" panose="020B0604020202020204" pitchFamily="34" charset="0"/>
              </a:rPr>
              <a:t>和</a:t>
            </a:r>
            <a:r>
              <a:rPr kumimoji="0" lang="en-US" altLang="zh-CN" b="0" i="0" u="none" strike="noStrike" cap="none" normalizeH="0" baseline="0" dirty="0">
                <a:ln>
                  <a:noFill/>
                </a:ln>
                <a:effectLst/>
                <a:ea typeface="宋体" panose="02010600030101010101" pitchFamily="2" charset="-122"/>
                <a:cs typeface="Arial" panose="020B0604020202020204" pitchFamily="34" charset="0"/>
              </a:rPr>
              <a:t>3</a:t>
            </a:r>
            <a:r>
              <a:rPr kumimoji="0" lang="zh-CN" altLang="en-US" b="0" i="0" u="none" strike="noStrike" cap="none" normalizeH="0" baseline="0" dirty="0">
                <a:ln>
                  <a:noFill/>
                </a:ln>
                <a:effectLst/>
                <a:ea typeface="宋体" panose="02010600030101010101" pitchFamily="2" charset="-122"/>
                <a:cs typeface="Arial" panose="020B0604020202020204" pitchFamily="34" charset="0"/>
              </a:rPr>
              <a:t>）；也可能起源于另一个备选流（如备选流</a:t>
            </a:r>
            <a:r>
              <a:rPr kumimoji="0" lang="en-US" altLang="zh-CN" b="0" i="0" u="none" strike="noStrike" cap="none" normalizeH="0" baseline="0" dirty="0">
                <a:ln>
                  <a:noFill/>
                </a:ln>
                <a:effectLst/>
                <a:ea typeface="宋体" panose="02010600030101010101" pitchFamily="2" charset="-122"/>
                <a:cs typeface="Arial" panose="020B0604020202020204" pitchFamily="34" charset="0"/>
              </a:rPr>
              <a:t>2</a:t>
            </a:r>
            <a:r>
              <a:rPr kumimoji="0" lang="zh-CN" altLang="en-US" b="0" i="0" u="none" strike="noStrike" cap="none" normalizeH="0" baseline="0" dirty="0">
                <a:ln>
                  <a:noFill/>
                </a:ln>
                <a:effectLst/>
                <a:ea typeface="宋体" panose="02010600030101010101" pitchFamily="2" charset="-122"/>
                <a:cs typeface="Arial" panose="020B0604020202020204" pitchFamily="34" charset="0"/>
              </a:rPr>
              <a:t>），或者终止用例而不再重新加入到某个流（如备选流</a:t>
            </a:r>
            <a:r>
              <a:rPr kumimoji="0" lang="en-US" altLang="zh-CN" b="0" i="0" u="none" strike="noStrike" cap="none" normalizeH="0" baseline="0" dirty="0">
                <a:ln>
                  <a:noFill/>
                </a:ln>
                <a:effectLst/>
                <a:ea typeface="宋体" panose="02010600030101010101" pitchFamily="2" charset="-122"/>
                <a:cs typeface="Arial" panose="020B0604020202020204" pitchFamily="34" charset="0"/>
              </a:rPr>
              <a:t>2</a:t>
            </a:r>
            <a:r>
              <a:rPr kumimoji="0" lang="zh-CN" altLang="en-US" b="0" i="0" u="none" strike="noStrike" cap="none" normalizeH="0" baseline="0" dirty="0">
                <a:ln>
                  <a:noFill/>
                </a:ln>
                <a:effectLst/>
                <a:ea typeface="宋体" panose="02010600030101010101" pitchFamily="2" charset="-122"/>
                <a:cs typeface="Arial" panose="020B0604020202020204" pitchFamily="34" charset="0"/>
              </a:rPr>
              <a:t>和</a:t>
            </a:r>
            <a:r>
              <a:rPr kumimoji="0" lang="en-US" altLang="zh-CN" b="0" i="0" u="none" strike="noStrike" cap="none" normalizeH="0" baseline="0" dirty="0">
                <a:ln>
                  <a:noFill/>
                </a:ln>
                <a:effectLst/>
                <a:ea typeface="宋体" panose="02010600030101010101" pitchFamily="2" charset="-122"/>
                <a:cs typeface="Arial" panose="020B0604020202020204" pitchFamily="34" charset="0"/>
              </a:rPr>
              <a:t>4</a:t>
            </a:r>
            <a:r>
              <a:rPr kumimoji="0" lang="zh-CN" altLang="en-US" b="0" i="0" u="none" strike="noStrike" cap="none" normalizeH="0" baseline="0" dirty="0">
                <a:ln>
                  <a:noFill/>
                </a:ln>
                <a:effectLst/>
                <a:ea typeface="宋体" panose="02010600030101010101" pitchFamily="2" charset="-122"/>
                <a:cs typeface="Arial" panose="020B0604020202020204" pitchFamily="34" charset="0"/>
              </a:rPr>
              <a:t>）</a:t>
            </a:r>
            <a:r>
              <a:rPr lang="zh-CN" altLang="en-US" dirty="0">
                <a:ea typeface="宋体" panose="02010600030101010101" pitchFamily="2" charset="-122"/>
                <a:cs typeface="Arial" panose="020B0604020202020204" pitchFamily="34" charset="0"/>
              </a:rPr>
              <a:t>。</a:t>
            </a:r>
            <a:endParaRPr kumimoji="0" lang="en-US" altLang="zh-CN" b="0" i="0" u="none" strike="noStrike" cap="none" normalizeH="0" baseline="0" dirty="0">
              <a:ln>
                <a:noFill/>
              </a:ln>
              <a:effectLst/>
            </a:endParaRPr>
          </a:p>
        </p:txBody>
      </p:sp>
    </p:spTree>
    <p:extLst>
      <p:ext uri="{BB962C8B-B14F-4D97-AF65-F5344CB8AC3E}">
        <p14:creationId xmlns:p14="http://schemas.microsoft.com/office/powerpoint/2010/main" val="3191013272"/>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a:extLst>
              <a:ext uri="{FF2B5EF4-FFF2-40B4-BE49-F238E27FC236}">
                <a16:creationId xmlns:a16="http://schemas.microsoft.com/office/drawing/2014/main" id="{8ADB313A-10F1-4466-9387-14CA15765A0D}"/>
              </a:ext>
            </a:extLst>
          </p:cNvPr>
          <p:cNvSpPr/>
          <p:nvPr/>
        </p:nvSpPr>
        <p:spPr>
          <a:xfrm rot="3028529">
            <a:off x="3851275" y="2075725"/>
            <a:ext cx="4044950" cy="4054475"/>
          </a:xfrm>
          <a:prstGeom prst="ellipse">
            <a:avLst/>
          </a:prstGeom>
          <a:noFill/>
          <a:ln>
            <a:gradFill>
              <a:gsLst>
                <a:gs pos="33000">
                  <a:schemeClr val="bg1"/>
                </a:gs>
                <a:gs pos="61000">
                  <a:srgbClr val="CB3538"/>
                </a:gs>
                <a:gs pos="100000">
                  <a:srgbClr val="CB3538"/>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solidFill>
            </a:endParaRPr>
          </a:p>
        </p:txBody>
      </p:sp>
      <p:sp>
        <p:nvSpPr>
          <p:cNvPr id="3" name="文本框 2">
            <a:extLst>
              <a:ext uri="{FF2B5EF4-FFF2-40B4-BE49-F238E27FC236}">
                <a16:creationId xmlns:a16="http://schemas.microsoft.com/office/drawing/2014/main" id="{3CB1F3AD-7560-4CDA-A487-B29058C40769}"/>
              </a:ext>
            </a:extLst>
          </p:cNvPr>
          <p:cNvSpPr txBox="1"/>
          <p:nvPr/>
        </p:nvSpPr>
        <p:spPr>
          <a:xfrm>
            <a:off x="5272323" y="2330285"/>
            <a:ext cx="1169551" cy="913070"/>
          </a:xfrm>
          <a:prstGeom prst="rect">
            <a:avLst/>
          </a:prstGeom>
          <a:noFill/>
        </p:spPr>
        <p:txBody>
          <a:bodyPr vert="eaVert" wrap="none" rtlCol="0">
            <a:spAutoFit/>
          </a:bodyPr>
          <a:lstStyle/>
          <a:p>
            <a:r>
              <a:rPr lang="zh-CN" altLang="en-US" sz="6400" dirty="0">
                <a:latin typeface="微软雅黑" panose="020B0503020204020204" charset="-122"/>
                <a:ea typeface="微软雅黑" panose="020B0503020204020204" charset="-122"/>
              </a:rPr>
              <a:t>壹</a:t>
            </a:r>
          </a:p>
        </p:txBody>
      </p:sp>
      <p:sp>
        <p:nvSpPr>
          <p:cNvPr id="4" name="文本框 3">
            <a:extLst>
              <a:ext uri="{FF2B5EF4-FFF2-40B4-BE49-F238E27FC236}">
                <a16:creationId xmlns:a16="http://schemas.microsoft.com/office/drawing/2014/main" id="{14472EE8-3D4D-4734-91F2-8465835BD226}"/>
              </a:ext>
            </a:extLst>
          </p:cNvPr>
          <p:cNvSpPr txBox="1"/>
          <p:nvPr/>
        </p:nvSpPr>
        <p:spPr>
          <a:xfrm>
            <a:off x="5596850" y="3602442"/>
            <a:ext cx="416573" cy="1200329"/>
          </a:xfrm>
          <a:prstGeom prst="rect">
            <a:avLst/>
          </a:prstGeom>
          <a:noFill/>
        </p:spPr>
        <p:txBody>
          <a:bodyPr vert="horz" wrap="square" rtlCol="0">
            <a:spAutoFit/>
          </a:bodyPr>
          <a:lstStyle/>
          <a:p>
            <a:r>
              <a:rPr lang="zh-CN" altLang="en-US" sz="3600" dirty="0">
                <a:latin typeface="微软雅黑" panose="020B0503020204020204" charset="-122"/>
                <a:ea typeface="微软雅黑" panose="020B0503020204020204" charset="-122"/>
              </a:rPr>
              <a:t>简介</a:t>
            </a:r>
          </a:p>
        </p:txBody>
      </p:sp>
      <p:grpSp>
        <p:nvGrpSpPr>
          <p:cNvPr id="6" name="PA_淘宝网chenying0907出品 33">
            <a:extLst>
              <a:ext uri="{FF2B5EF4-FFF2-40B4-BE49-F238E27FC236}">
                <a16:creationId xmlns:a16="http://schemas.microsoft.com/office/drawing/2014/main" id="{D5D7701D-F5C6-48E4-8261-C1ABC1529801}"/>
              </a:ext>
            </a:extLst>
          </p:cNvPr>
          <p:cNvGrpSpPr>
            <a:grpSpLocks noChangeAspect="1"/>
          </p:cNvGrpSpPr>
          <p:nvPr>
            <p:custDataLst>
              <p:tags r:id="rId1"/>
            </p:custDataLst>
          </p:nvPr>
        </p:nvGrpSpPr>
        <p:grpSpPr>
          <a:xfrm>
            <a:off x="6356169" y="4313173"/>
            <a:ext cx="466149" cy="693680"/>
            <a:chOff x="2565284" y="1414452"/>
            <a:chExt cx="479305" cy="713258"/>
          </a:xfrm>
        </p:grpSpPr>
        <p:pic>
          <p:nvPicPr>
            <p:cNvPr id="7" name="图片 6">
              <a:extLst>
                <a:ext uri="{FF2B5EF4-FFF2-40B4-BE49-F238E27FC236}">
                  <a16:creationId xmlns:a16="http://schemas.microsoft.com/office/drawing/2014/main" id="{3413A311-0516-4F2B-9FFB-7360392FFD01}"/>
                </a:ext>
              </a:extLst>
            </p:cNvPr>
            <p:cNvPicPr>
              <a:picLocks noChangeAspect="1"/>
            </p:cNvPicPr>
            <p:nvPr/>
          </p:nvPicPr>
          <p:blipFill>
            <a:blip r:embed="rId4" cstate="print">
              <a:lum bright="-18000"/>
            </a:blip>
            <a:stretch>
              <a:fillRect/>
            </a:stretch>
          </p:blipFill>
          <p:spPr>
            <a:xfrm>
              <a:off x="2567764" y="1479583"/>
              <a:ext cx="440132" cy="648127"/>
            </a:xfrm>
            <a:prstGeom prst="rect">
              <a:avLst/>
            </a:prstGeom>
          </p:spPr>
        </p:pic>
        <p:sp>
          <p:nvSpPr>
            <p:cNvPr id="8" name="淘宝网chenying0907出品 35">
              <a:extLst>
                <a:ext uri="{FF2B5EF4-FFF2-40B4-BE49-F238E27FC236}">
                  <a16:creationId xmlns:a16="http://schemas.microsoft.com/office/drawing/2014/main" id="{1E4DB3E5-177F-4858-90F4-375C7E6F22F0}"/>
                </a:ext>
              </a:extLst>
            </p:cNvPr>
            <p:cNvSpPr txBox="1"/>
            <p:nvPr/>
          </p:nvSpPr>
          <p:spPr>
            <a:xfrm>
              <a:off x="2565284" y="1497448"/>
              <a:ext cx="479305" cy="364330"/>
            </a:xfrm>
            <a:prstGeom prst="rect">
              <a:avLst/>
            </a:prstGeom>
            <a:noFill/>
          </p:spPr>
          <p:txBody>
            <a:bodyPr wrap="square" rtlCol="0">
              <a:spAutoFit/>
            </a:bodyPr>
            <a:lstStyle/>
            <a:p>
              <a:pPr algn="ctr"/>
              <a:endParaRPr lang="zh-CN" altLang="en-US" sz="1705" dirty="0">
                <a:solidFill>
                  <a:srgbClr val="FFFFFF"/>
                </a:solidFill>
                <a:latin typeface="方正苏新诗柳楷简体" panose="02000000000000000000" pitchFamily="2" charset="-122"/>
                <a:ea typeface="方正苏新诗柳楷简体" panose="02000000000000000000" pitchFamily="2" charset="-122"/>
              </a:endParaRPr>
            </a:p>
          </p:txBody>
        </p:sp>
        <p:sp>
          <p:nvSpPr>
            <p:cNvPr id="9" name="淘宝网chenying0907出品 36">
              <a:extLst>
                <a:ext uri="{FF2B5EF4-FFF2-40B4-BE49-F238E27FC236}">
                  <a16:creationId xmlns:a16="http://schemas.microsoft.com/office/drawing/2014/main" id="{FEB26667-5859-4917-B0CA-6B8E8D36284A}"/>
                </a:ext>
              </a:extLst>
            </p:cNvPr>
            <p:cNvSpPr txBox="1"/>
            <p:nvPr/>
          </p:nvSpPr>
          <p:spPr>
            <a:xfrm>
              <a:off x="2599297" y="1414452"/>
              <a:ext cx="366942" cy="306178"/>
            </a:xfrm>
            <a:prstGeom prst="rect">
              <a:avLst/>
            </a:prstGeom>
            <a:noFill/>
          </p:spPr>
          <p:txBody>
            <a:bodyPr wrap="square" rtlCol="0">
              <a:spAutoFit/>
            </a:bodyPr>
            <a:lstStyle/>
            <a:p>
              <a:pPr algn="ctr"/>
              <a:endParaRPr lang="zh-CN" altLang="en-US" sz="1335" dirty="0">
                <a:solidFill>
                  <a:srgbClr val="FFFFFF"/>
                </a:solidFill>
                <a:latin typeface="方正苏新诗柳楷简体" panose="02000000000000000000" pitchFamily="2" charset="-122"/>
                <a:ea typeface="方正苏新诗柳楷简体" panose="02000000000000000000" pitchFamily="2" charset="-122"/>
              </a:endParaRPr>
            </a:p>
          </p:txBody>
        </p:sp>
      </p:grpSp>
    </p:spTree>
    <p:extLst>
      <p:ext uri="{BB962C8B-B14F-4D97-AF65-F5344CB8AC3E}">
        <p14:creationId xmlns:p14="http://schemas.microsoft.com/office/powerpoint/2010/main" val="3979056618"/>
      </p:ext>
    </p:extLst>
  </p:cSld>
  <p:clrMapOvr>
    <a:masterClrMapping/>
  </p:clrMapOvr>
  <mc:AlternateContent xmlns:mc="http://schemas.openxmlformats.org/markup-compatibility/2006" xmlns:p14="http://schemas.microsoft.com/office/powerpoint/2010/main">
    <mc:Choice Requires="p14">
      <p:transition spd="slow" p14:dur="900" advClick="0" advTm="5000">
        <p14:warp dir="in"/>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par>
                                <p:cTn id="8" presetID="47"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1000"/>
                                        <p:tgtEl>
                                          <p:spTgt spid="3"/>
                                        </p:tgtEl>
                                      </p:cBhvr>
                                    </p:animEffect>
                                    <p:anim calcmode="lin" valueType="num">
                                      <p:cBhvr>
                                        <p:cTn id="11" dur="1000" fill="hold"/>
                                        <p:tgtEl>
                                          <p:spTgt spid="3"/>
                                        </p:tgtEl>
                                        <p:attrNameLst>
                                          <p:attrName>ppt_x</p:attrName>
                                        </p:attrNameLst>
                                      </p:cBhvr>
                                      <p:tavLst>
                                        <p:tav tm="0">
                                          <p:val>
                                            <p:strVal val="#ppt_x"/>
                                          </p:val>
                                        </p:tav>
                                        <p:tav tm="100000">
                                          <p:val>
                                            <p:strVal val="#ppt_x"/>
                                          </p:val>
                                        </p:tav>
                                      </p:tavLst>
                                    </p:anim>
                                    <p:anim calcmode="lin" valueType="num">
                                      <p:cBhvr>
                                        <p:cTn id="12" dur="1000" fill="hold"/>
                                        <p:tgtEl>
                                          <p:spTgt spid="3"/>
                                        </p:tgtEl>
                                        <p:attrNameLst>
                                          <p:attrName>ppt_y</p:attrName>
                                        </p:attrNameLst>
                                      </p:cBhvr>
                                      <p:tavLst>
                                        <p:tav tm="0">
                                          <p:val>
                                            <p:strVal val="#ppt_y-.1"/>
                                          </p:val>
                                        </p:tav>
                                        <p:tav tm="100000">
                                          <p:val>
                                            <p:strVal val="#ppt_y"/>
                                          </p:val>
                                        </p:tav>
                                      </p:tavLst>
                                    </p:anim>
                                  </p:childTnLst>
                                </p:cTn>
                              </p:par>
                              <p:par>
                                <p:cTn id="13" presetID="42" presetClass="entr" presetSubtype="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1000"/>
                                        <p:tgtEl>
                                          <p:spTgt spid="4"/>
                                        </p:tgtEl>
                                      </p:cBhvr>
                                    </p:animEffect>
                                    <p:anim calcmode="lin" valueType="num">
                                      <p:cBhvr>
                                        <p:cTn id="16" dur="1000" fill="hold"/>
                                        <p:tgtEl>
                                          <p:spTgt spid="4"/>
                                        </p:tgtEl>
                                        <p:attrNameLst>
                                          <p:attrName>ppt_x</p:attrName>
                                        </p:attrNameLst>
                                      </p:cBhvr>
                                      <p:tavLst>
                                        <p:tav tm="0">
                                          <p:val>
                                            <p:strVal val="#ppt_x"/>
                                          </p:val>
                                        </p:tav>
                                        <p:tav tm="100000">
                                          <p:val>
                                            <p:strVal val="#ppt_x"/>
                                          </p:val>
                                        </p:tav>
                                      </p:tavLst>
                                    </p:anim>
                                    <p:anim calcmode="lin" valueType="num">
                                      <p:cBhvr>
                                        <p:cTn id="17" dur="1000" fill="hold"/>
                                        <p:tgtEl>
                                          <p:spTgt spid="4"/>
                                        </p:tgtEl>
                                        <p:attrNameLst>
                                          <p:attrName>ppt_y</p:attrName>
                                        </p:attrNameLst>
                                      </p:cBhvr>
                                      <p:tavLst>
                                        <p:tav tm="0">
                                          <p:val>
                                            <p:strVal val="#ppt_y+.1"/>
                                          </p:val>
                                        </p:tav>
                                        <p:tav tm="100000">
                                          <p:val>
                                            <p:strVal val="#ppt_y"/>
                                          </p:val>
                                        </p:tav>
                                      </p:tavLst>
                                    </p:anim>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3" grpId="0"/>
      <p:bldP spid="4"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218113"/>
            <a:ext cx="3076483" cy="1157240"/>
          </a:xfrm>
          <a:prstGeom prst="rect">
            <a:avLst/>
          </a:prstGeom>
        </p:spPr>
        <p:txBody>
          <a:bodyPr wrap="none">
            <a:spAutoFit/>
          </a:bodyPr>
          <a:lstStyle/>
          <a:p>
            <a:pPr lvl="1" algn="just">
              <a:lnSpc>
                <a:spcPct val="173000"/>
              </a:lnSpc>
              <a:spcBef>
                <a:spcPts val="1300"/>
              </a:spcBef>
              <a:spcAft>
                <a:spcPts val="1300"/>
              </a:spcAft>
            </a:pPr>
            <a:r>
              <a:rPr lang="en-US" altLang="zh-CN" sz="4000" b="1" kern="100" dirty="0">
                <a:latin typeface="等线 Light" panose="02010600030101010101" pitchFamily="2" charset="-122"/>
                <a:ea typeface="等线 Light" panose="02010600030101010101" pitchFamily="2" charset="-122"/>
                <a:cs typeface="Times New Roman" panose="02020603050405020304" pitchFamily="18" charset="0"/>
              </a:rPr>
              <a:t>5.</a:t>
            </a:r>
            <a:r>
              <a:rPr lang="zh-CN" altLang="zh-CN" sz="4000" b="1" kern="100" dirty="0">
                <a:latin typeface="等线 Light" panose="02010600030101010101" pitchFamily="2" charset="-122"/>
                <a:ea typeface="等线 Light" panose="02010600030101010101" pitchFamily="2" charset="-122"/>
                <a:cs typeface="Times New Roman" panose="02020603050405020304" pitchFamily="18" charset="0"/>
              </a:rPr>
              <a:t>参考文献</a:t>
            </a:r>
          </a:p>
        </p:txBody>
      </p:sp>
      <p:sp>
        <p:nvSpPr>
          <p:cNvPr id="3" name="矩形 2"/>
          <p:cNvSpPr/>
          <p:nvPr/>
        </p:nvSpPr>
        <p:spPr>
          <a:xfrm>
            <a:off x="342436" y="1957834"/>
            <a:ext cx="9648851" cy="1810752"/>
          </a:xfrm>
          <a:prstGeom prst="rect">
            <a:avLst/>
          </a:prstGeom>
        </p:spPr>
        <p:txBody>
          <a:bodyPr wrap="square">
            <a:spAutoFit/>
          </a:bodyPr>
          <a:lstStyle/>
          <a:p>
            <a:pPr indent="304800" algn="just">
              <a:spcBef>
                <a:spcPts val="780"/>
              </a:spcBef>
              <a:spcAft>
                <a:spcPts val="780"/>
              </a:spcAft>
            </a:pP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[1] 1.</a:t>
            </a:r>
            <a:r>
              <a:rPr lang="en-US" altLang="zh-CN" sz="2000" kern="100" dirty="0">
                <a:latin typeface="等线" panose="02010600030101010101" pitchFamily="2" charset="-122"/>
                <a:ea typeface="等线" panose="02010600030101010101" pitchFamily="2" charset="-122"/>
                <a:cs typeface="Times New Roman" panose="02020603050405020304" pitchFamily="18" charset="0"/>
                <a:hlinkClick r:id="rId2" tooltip="向上跳转"/>
              </a:rPr>
              <a:t>  </a:t>
            </a:r>
            <a:r>
              <a:rPr lang="zh-CN" altLang="zh-CN" sz="2000" kern="100" dirty="0">
                <a:latin typeface="等线" panose="02010600030101010101" pitchFamily="2" charset="-122"/>
                <a:ea typeface="等线" panose="02010600030101010101" pitchFamily="2" charset="-122"/>
                <a:cs typeface="Times New Roman" panose="02020603050405020304" pitchFamily="18" charset="0"/>
              </a:rPr>
              <a:t>万年红 李翔</a:t>
            </a: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 </a:t>
            </a:r>
            <a:r>
              <a:rPr lang="zh-CN" altLang="zh-CN" sz="2000" kern="100" dirty="0">
                <a:latin typeface="等线" panose="02010600030101010101" pitchFamily="2" charset="-122"/>
                <a:ea typeface="等线" panose="02010600030101010101" pitchFamily="2" charset="-122"/>
                <a:cs typeface="Times New Roman" panose="02020603050405020304" pitchFamily="18" charset="0"/>
              </a:rPr>
              <a:t>．软件黑盒测试的方法与实践： 《计算机工程》，</a:t>
            </a: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2000</a:t>
            </a:r>
            <a:r>
              <a:rPr lang="zh-CN" altLang="zh-CN" sz="2000" kern="100" dirty="0">
                <a:latin typeface="等线" panose="02010600030101010101" pitchFamily="2" charset="-122"/>
                <a:ea typeface="等线" panose="02010600030101010101" pitchFamily="2" charset="-122"/>
                <a:cs typeface="Times New Roman" panose="02020603050405020304" pitchFamily="18" charset="0"/>
              </a:rPr>
              <a:t>年</a:t>
            </a: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12</a:t>
            </a:r>
            <a:r>
              <a:rPr lang="zh-CN" altLang="zh-CN" sz="2000" kern="100" dirty="0">
                <a:latin typeface="等线" panose="02010600030101010101" pitchFamily="2" charset="-122"/>
                <a:ea typeface="等线" panose="02010600030101010101" pitchFamily="2" charset="-122"/>
                <a:cs typeface="Times New Roman" panose="02020603050405020304" pitchFamily="18" charset="0"/>
              </a:rPr>
              <a:t>期</a:t>
            </a:r>
          </a:p>
          <a:p>
            <a:pPr indent="304800" algn="just">
              <a:spcBef>
                <a:spcPts val="600"/>
              </a:spcBef>
              <a:spcAft>
                <a:spcPts val="600"/>
              </a:spcAft>
            </a:pP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[2]</a:t>
            </a:r>
            <a:r>
              <a:rPr lang="zh-CN" altLang="zh-CN" sz="2000" kern="100" dirty="0">
                <a:latin typeface="等线" panose="02010600030101010101" pitchFamily="2" charset="-122"/>
                <a:ea typeface="等线" panose="02010600030101010101" pitchFamily="2" charset="-122"/>
                <a:cs typeface="Times New Roman" panose="02020603050405020304" pitchFamily="18" charset="0"/>
              </a:rPr>
              <a:t>张海藩</a:t>
            </a: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a:t>
            </a:r>
            <a:r>
              <a:rPr lang="zh-CN" altLang="zh-CN" sz="2000" kern="100" dirty="0">
                <a:latin typeface="等线" panose="02010600030101010101" pitchFamily="2" charset="-122"/>
                <a:ea typeface="等线" panose="02010600030101010101" pitchFamily="2" charset="-122"/>
                <a:cs typeface="Times New Roman" panose="02020603050405020304" pitchFamily="18" charset="0"/>
              </a:rPr>
              <a:t>软件工程导论</a:t>
            </a: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[M].</a:t>
            </a:r>
            <a:r>
              <a:rPr lang="zh-CN" altLang="zh-CN" sz="2000" kern="100" dirty="0">
                <a:latin typeface="等线" panose="02010600030101010101" pitchFamily="2" charset="-122"/>
                <a:ea typeface="等线" panose="02010600030101010101" pitchFamily="2" charset="-122"/>
                <a:cs typeface="Times New Roman" panose="02020603050405020304" pitchFamily="18" charset="0"/>
              </a:rPr>
              <a:t>清华大学出版社</a:t>
            </a: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,1996:1-73.</a:t>
            </a:r>
          </a:p>
          <a:p>
            <a:pPr indent="304800" algn="just">
              <a:spcBef>
                <a:spcPts val="600"/>
              </a:spcBef>
              <a:spcAft>
                <a:spcPts val="600"/>
              </a:spcAft>
            </a:pP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[3]</a:t>
            </a:r>
            <a:r>
              <a:rPr lang="zh-CN" altLang="en-US" sz="2000" kern="100" dirty="0">
                <a:latin typeface="等线" panose="02010600030101010101" pitchFamily="2" charset="-122"/>
                <a:ea typeface="等线" panose="02010600030101010101" pitchFamily="2" charset="-122"/>
                <a:cs typeface="Times New Roman" panose="02020603050405020304" pitchFamily="18" charset="0"/>
              </a:rPr>
              <a:t>维基百科</a:t>
            </a: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a:t>
            </a:r>
            <a:r>
              <a:rPr lang="zh-CN" altLang="en-US" sz="2000" kern="100" dirty="0">
                <a:latin typeface="等线" panose="02010600030101010101" pitchFamily="2" charset="-122"/>
                <a:ea typeface="等线" panose="02010600030101010101" pitchFamily="2" charset="-122"/>
                <a:cs typeface="Times New Roman" panose="02020603050405020304" pitchFamily="18" charset="0"/>
              </a:rPr>
              <a:t>白盒测试</a:t>
            </a: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[DB/OL].</a:t>
            </a:r>
          </a:p>
          <a:p>
            <a:pPr indent="304800" algn="just">
              <a:spcBef>
                <a:spcPts val="600"/>
              </a:spcBef>
              <a:spcAft>
                <a:spcPts val="600"/>
              </a:spcAft>
            </a:pP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[4] </a:t>
            </a:r>
            <a:r>
              <a:rPr lang="en-US" altLang="zh-CN" sz="2000" kern="100" dirty="0" err="1">
                <a:latin typeface="等线" panose="02010600030101010101" pitchFamily="2" charset="-122"/>
                <a:ea typeface="等线" panose="02010600030101010101" pitchFamily="2" charset="-122"/>
                <a:cs typeface="Times New Roman" panose="02020603050405020304" pitchFamily="18" charset="0"/>
              </a:rPr>
              <a:t>zhang_xiaoyi</a:t>
            </a: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a:t>
            </a:r>
            <a:r>
              <a:rPr lang="zh-CN" altLang="en-US" sz="2000" kern="100" dirty="0">
                <a:latin typeface="等线" panose="02010600030101010101" pitchFamily="2" charset="-122"/>
                <a:ea typeface="等线" panose="02010600030101010101" pitchFamily="2" charset="-122"/>
                <a:cs typeface="Times New Roman" panose="02020603050405020304" pitchFamily="18" charset="0"/>
              </a:rPr>
              <a:t>白盒测试技术论</a:t>
            </a: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[DB/OL].CSDN</a:t>
            </a:r>
            <a:r>
              <a:rPr lang="zh-CN" altLang="en-US" sz="2000" kern="100" dirty="0">
                <a:latin typeface="等线" panose="02010600030101010101" pitchFamily="2" charset="-122"/>
                <a:ea typeface="等线" panose="02010600030101010101" pitchFamily="2" charset="-122"/>
                <a:cs typeface="Times New Roman" panose="02020603050405020304" pitchFamily="18" charset="0"/>
              </a:rPr>
              <a:t>论坛</a:t>
            </a: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 2018.1.8.</a:t>
            </a:r>
          </a:p>
        </p:txBody>
      </p:sp>
      <p:grpSp>
        <p:nvGrpSpPr>
          <p:cNvPr id="11" name="Group 23"/>
          <p:cNvGrpSpPr/>
          <p:nvPr/>
        </p:nvGrpSpPr>
        <p:grpSpPr bwMode="auto">
          <a:xfrm>
            <a:off x="8469922" y="3768249"/>
            <a:ext cx="434975" cy="1071563"/>
            <a:chOff x="0" y="0"/>
            <a:chExt cx="274" cy="675"/>
          </a:xfrm>
          <a:solidFill>
            <a:schemeClr val="accent1"/>
          </a:solidFill>
        </p:grpSpPr>
        <p:sp>
          <p:nvSpPr>
            <p:cNvPr id="12" name="Freeform 24"/>
            <p:cNvSpPr/>
            <p:nvPr/>
          </p:nvSpPr>
          <p:spPr bwMode="auto">
            <a:xfrm>
              <a:off x="0" y="134"/>
              <a:ext cx="274" cy="541"/>
            </a:xfrm>
            <a:custGeom>
              <a:avLst/>
              <a:gdLst>
                <a:gd name="T0" fmla="*/ 115 w 116"/>
                <a:gd name="T1" fmla="*/ 82 h 229"/>
                <a:gd name="T2" fmla="*/ 115 w 116"/>
                <a:gd name="T3" fmla="*/ 37 h 229"/>
                <a:gd name="T4" fmla="*/ 115 w 116"/>
                <a:gd name="T5" fmla="*/ 15 h 229"/>
                <a:gd name="T6" fmla="*/ 97 w 116"/>
                <a:gd name="T7" fmla="*/ 0 h 229"/>
                <a:gd name="T8" fmla="*/ 63 w 116"/>
                <a:gd name="T9" fmla="*/ 0 h 229"/>
                <a:gd name="T10" fmla="*/ 26 w 116"/>
                <a:gd name="T11" fmla="*/ 0 h 229"/>
                <a:gd name="T12" fmla="*/ 9 w 116"/>
                <a:gd name="T13" fmla="*/ 5 h 229"/>
                <a:gd name="T14" fmla="*/ 2 w 116"/>
                <a:gd name="T15" fmla="*/ 38 h 229"/>
                <a:gd name="T16" fmla="*/ 2 w 116"/>
                <a:gd name="T17" fmla="*/ 83 h 229"/>
                <a:gd name="T18" fmla="*/ 12 w 116"/>
                <a:gd name="T19" fmla="*/ 113 h 229"/>
                <a:gd name="T20" fmla="*/ 23 w 116"/>
                <a:gd name="T21" fmla="*/ 93 h 229"/>
                <a:gd name="T22" fmla="*/ 23 w 116"/>
                <a:gd name="T23" fmla="*/ 62 h 229"/>
                <a:gd name="T24" fmla="*/ 24 w 116"/>
                <a:gd name="T25" fmla="*/ 50 h 229"/>
                <a:gd name="T26" fmla="*/ 26 w 116"/>
                <a:gd name="T27" fmla="*/ 61 h 229"/>
                <a:gd name="T28" fmla="*/ 26 w 116"/>
                <a:gd name="T29" fmla="*/ 213 h 229"/>
                <a:gd name="T30" fmla="*/ 41 w 116"/>
                <a:gd name="T31" fmla="*/ 228 h 229"/>
                <a:gd name="T32" fmla="*/ 57 w 116"/>
                <a:gd name="T33" fmla="*/ 214 h 229"/>
                <a:gd name="T34" fmla="*/ 57 w 116"/>
                <a:gd name="T35" fmla="*/ 153 h 229"/>
                <a:gd name="T36" fmla="*/ 59 w 116"/>
                <a:gd name="T37" fmla="*/ 142 h 229"/>
                <a:gd name="T38" fmla="*/ 61 w 116"/>
                <a:gd name="T39" fmla="*/ 153 h 229"/>
                <a:gd name="T40" fmla="*/ 61 w 116"/>
                <a:gd name="T41" fmla="*/ 214 h 229"/>
                <a:gd name="T42" fmla="*/ 77 w 116"/>
                <a:gd name="T43" fmla="*/ 229 h 229"/>
                <a:gd name="T44" fmla="*/ 91 w 116"/>
                <a:gd name="T45" fmla="*/ 215 h 229"/>
                <a:gd name="T46" fmla="*/ 91 w 116"/>
                <a:gd name="T47" fmla="*/ 61 h 229"/>
                <a:gd name="T48" fmla="*/ 93 w 116"/>
                <a:gd name="T49" fmla="*/ 49 h 229"/>
                <a:gd name="T50" fmla="*/ 94 w 116"/>
                <a:gd name="T51" fmla="*/ 58 h 229"/>
                <a:gd name="T52" fmla="*/ 94 w 116"/>
                <a:gd name="T53" fmla="*/ 87 h 229"/>
                <a:gd name="T54" fmla="*/ 105 w 116"/>
                <a:gd name="T55" fmla="*/ 111 h 229"/>
                <a:gd name="T56" fmla="*/ 115 w 116"/>
                <a:gd name="T57" fmla="*/ 82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6" h="229">
                  <a:moveTo>
                    <a:pt x="115" y="82"/>
                  </a:moveTo>
                  <a:cubicBezTo>
                    <a:pt x="115" y="67"/>
                    <a:pt x="115" y="52"/>
                    <a:pt x="115" y="37"/>
                  </a:cubicBezTo>
                  <a:cubicBezTo>
                    <a:pt x="115" y="23"/>
                    <a:pt x="116" y="24"/>
                    <a:pt x="115" y="15"/>
                  </a:cubicBezTo>
                  <a:cubicBezTo>
                    <a:pt x="111" y="4"/>
                    <a:pt x="104" y="0"/>
                    <a:pt x="97" y="0"/>
                  </a:cubicBezTo>
                  <a:cubicBezTo>
                    <a:pt x="81" y="0"/>
                    <a:pt x="75" y="0"/>
                    <a:pt x="63" y="0"/>
                  </a:cubicBezTo>
                  <a:cubicBezTo>
                    <a:pt x="48" y="0"/>
                    <a:pt x="41" y="0"/>
                    <a:pt x="26" y="0"/>
                  </a:cubicBezTo>
                  <a:cubicBezTo>
                    <a:pt x="19" y="0"/>
                    <a:pt x="14" y="0"/>
                    <a:pt x="9" y="5"/>
                  </a:cubicBezTo>
                  <a:cubicBezTo>
                    <a:pt x="1" y="13"/>
                    <a:pt x="2" y="14"/>
                    <a:pt x="2" y="38"/>
                  </a:cubicBezTo>
                  <a:cubicBezTo>
                    <a:pt x="2" y="49"/>
                    <a:pt x="2" y="70"/>
                    <a:pt x="2" y="83"/>
                  </a:cubicBezTo>
                  <a:cubicBezTo>
                    <a:pt x="2" y="95"/>
                    <a:pt x="0" y="113"/>
                    <a:pt x="12" y="113"/>
                  </a:cubicBezTo>
                  <a:cubicBezTo>
                    <a:pt x="23" y="113"/>
                    <a:pt x="23" y="105"/>
                    <a:pt x="23" y="93"/>
                  </a:cubicBezTo>
                  <a:cubicBezTo>
                    <a:pt x="23" y="76"/>
                    <a:pt x="23" y="72"/>
                    <a:pt x="23" y="62"/>
                  </a:cubicBezTo>
                  <a:cubicBezTo>
                    <a:pt x="23" y="51"/>
                    <a:pt x="22" y="50"/>
                    <a:pt x="24" y="50"/>
                  </a:cubicBezTo>
                  <a:cubicBezTo>
                    <a:pt x="26" y="50"/>
                    <a:pt x="26" y="50"/>
                    <a:pt x="26" y="61"/>
                  </a:cubicBezTo>
                  <a:cubicBezTo>
                    <a:pt x="26" y="72"/>
                    <a:pt x="26" y="204"/>
                    <a:pt x="26" y="213"/>
                  </a:cubicBezTo>
                  <a:cubicBezTo>
                    <a:pt x="26" y="220"/>
                    <a:pt x="30" y="228"/>
                    <a:pt x="41" y="228"/>
                  </a:cubicBezTo>
                  <a:cubicBezTo>
                    <a:pt x="52" y="228"/>
                    <a:pt x="57" y="222"/>
                    <a:pt x="57" y="214"/>
                  </a:cubicBezTo>
                  <a:cubicBezTo>
                    <a:pt x="57" y="201"/>
                    <a:pt x="57" y="160"/>
                    <a:pt x="57" y="153"/>
                  </a:cubicBezTo>
                  <a:cubicBezTo>
                    <a:pt x="57" y="146"/>
                    <a:pt x="57" y="142"/>
                    <a:pt x="59" y="142"/>
                  </a:cubicBezTo>
                  <a:cubicBezTo>
                    <a:pt x="61" y="142"/>
                    <a:pt x="61" y="146"/>
                    <a:pt x="61" y="153"/>
                  </a:cubicBezTo>
                  <a:cubicBezTo>
                    <a:pt x="61" y="160"/>
                    <a:pt x="61" y="201"/>
                    <a:pt x="61" y="214"/>
                  </a:cubicBezTo>
                  <a:cubicBezTo>
                    <a:pt x="61" y="219"/>
                    <a:pt x="66" y="229"/>
                    <a:pt x="77" y="229"/>
                  </a:cubicBezTo>
                  <a:cubicBezTo>
                    <a:pt x="84" y="229"/>
                    <a:pt x="91" y="220"/>
                    <a:pt x="91" y="215"/>
                  </a:cubicBezTo>
                  <a:cubicBezTo>
                    <a:pt x="91" y="185"/>
                    <a:pt x="91" y="70"/>
                    <a:pt x="91" y="61"/>
                  </a:cubicBezTo>
                  <a:cubicBezTo>
                    <a:pt x="91" y="56"/>
                    <a:pt x="91" y="49"/>
                    <a:pt x="93" y="49"/>
                  </a:cubicBezTo>
                  <a:cubicBezTo>
                    <a:pt x="94" y="49"/>
                    <a:pt x="94" y="51"/>
                    <a:pt x="94" y="58"/>
                  </a:cubicBezTo>
                  <a:cubicBezTo>
                    <a:pt x="94" y="67"/>
                    <a:pt x="94" y="75"/>
                    <a:pt x="94" y="87"/>
                  </a:cubicBezTo>
                  <a:cubicBezTo>
                    <a:pt x="94" y="106"/>
                    <a:pt x="97" y="111"/>
                    <a:pt x="105" y="111"/>
                  </a:cubicBezTo>
                  <a:cubicBezTo>
                    <a:pt x="116" y="111"/>
                    <a:pt x="115" y="92"/>
                    <a:pt x="115" y="8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3" name="Oval 25"/>
            <p:cNvSpPr>
              <a:spLocks noChangeArrowheads="1"/>
            </p:cNvSpPr>
            <p:nvPr/>
          </p:nvSpPr>
          <p:spPr bwMode="auto">
            <a:xfrm>
              <a:off x="82" y="0"/>
              <a:ext cx="114" cy="1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grpSp>
        <p:nvGrpSpPr>
          <p:cNvPr id="14" name="Group 9"/>
          <p:cNvGrpSpPr/>
          <p:nvPr/>
        </p:nvGrpSpPr>
        <p:grpSpPr bwMode="auto">
          <a:xfrm>
            <a:off x="9773799" y="3768249"/>
            <a:ext cx="434975" cy="1071563"/>
            <a:chOff x="0" y="0"/>
            <a:chExt cx="274" cy="675"/>
          </a:xfrm>
          <a:solidFill>
            <a:schemeClr val="accent1"/>
          </a:solidFill>
        </p:grpSpPr>
        <p:sp>
          <p:nvSpPr>
            <p:cNvPr id="15" name="Freeform 10"/>
            <p:cNvSpPr/>
            <p:nvPr/>
          </p:nvSpPr>
          <p:spPr bwMode="auto">
            <a:xfrm>
              <a:off x="0" y="134"/>
              <a:ext cx="274" cy="541"/>
            </a:xfrm>
            <a:custGeom>
              <a:avLst/>
              <a:gdLst>
                <a:gd name="T0" fmla="*/ 115 w 116"/>
                <a:gd name="T1" fmla="*/ 82 h 229"/>
                <a:gd name="T2" fmla="*/ 115 w 116"/>
                <a:gd name="T3" fmla="*/ 37 h 229"/>
                <a:gd name="T4" fmla="*/ 115 w 116"/>
                <a:gd name="T5" fmla="*/ 15 h 229"/>
                <a:gd name="T6" fmla="*/ 97 w 116"/>
                <a:gd name="T7" fmla="*/ 0 h 229"/>
                <a:gd name="T8" fmla="*/ 63 w 116"/>
                <a:gd name="T9" fmla="*/ 0 h 229"/>
                <a:gd name="T10" fmla="*/ 26 w 116"/>
                <a:gd name="T11" fmla="*/ 0 h 229"/>
                <a:gd name="T12" fmla="*/ 9 w 116"/>
                <a:gd name="T13" fmla="*/ 5 h 229"/>
                <a:gd name="T14" fmla="*/ 2 w 116"/>
                <a:gd name="T15" fmla="*/ 38 h 229"/>
                <a:gd name="T16" fmla="*/ 2 w 116"/>
                <a:gd name="T17" fmla="*/ 83 h 229"/>
                <a:gd name="T18" fmla="*/ 12 w 116"/>
                <a:gd name="T19" fmla="*/ 113 h 229"/>
                <a:gd name="T20" fmla="*/ 23 w 116"/>
                <a:gd name="T21" fmla="*/ 93 h 229"/>
                <a:gd name="T22" fmla="*/ 23 w 116"/>
                <a:gd name="T23" fmla="*/ 62 h 229"/>
                <a:gd name="T24" fmla="*/ 24 w 116"/>
                <a:gd name="T25" fmla="*/ 50 h 229"/>
                <a:gd name="T26" fmla="*/ 26 w 116"/>
                <a:gd name="T27" fmla="*/ 61 h 229"/>
                <a:gd name="T28" fmla="*/ 26 w 116"/>
                <a:gd name="T29" fmla="*/ 213 h 229"/>
                <a:gd name="T30" fmla="*/ 41 w 116"/>
                <a:gd name="T31" fmla="*/ 228 h 229"/>
                <a:gd name="T32" fmla="*/ 57 w 116"/>
                <a:gd name="T33" fmla="*/ 214 h 229"/>
                <a:gd name="T34" fmla="*/ 57 w 116"/>
                <a:gd name="T35" fmla="*/ 153 h 229"/>
                <a:gd name="T36" fmla="*/ 59 w 116"/>
                <a:gd name="T37" fmla="*/ 142 h 229"/>
                <a:gd name="T38" fmla="*/ 61 w 116"/>
                <a:gd name="T39" fmla="*/ 153 h 229"/>
                <a:gd name="T40" fmla="*/ 61 w 116"/>
                <a:gd name="T41" fmla="*/ 214 h 229"/>
                <a:gd name="T42" fmla="*/ 77 w 116"/>
                <a:gd name="T43" fmla="*/ 229 h 229"/>
                <a:gd name="T44" fmla="*/ 91 w 116"/>
                <a:gd name="T45" fmla="*/ 215 h 229"/>
                <a:gd name="T46" fmla="*/ 91 w 116"/>
                <a:gd name="T47" fmla="*/ 61 h 229"/>
                <a:gd name="T48" fmla="*/ 93 w 116"/>
                <a:gd name="T49" fmla="*/ 49 h 229"/>
                <a:gd name="T50" fmla="*/ 94 w 116"/>
                <a:gd name="T51" fmla="*/ 58 h 229"/>
                <a:gd name="T52" fmla="*/ 94 w 116"/>
                <a:gd name="T53" fmla="*/ 87 h 229"/>
                <a:gd name="T54" fmla="*/ 105 w 116"/>
                <a:gd name="T55" fmla="*/ 111 h 229"/>
                <a:gd name="T56" fmla="*/ 115 w 116"/>
                <a:gd name="T57" fmla="*/ 82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6" h="229">
                  <a:moveTo>
                    <a:pt x="115" y="82"/>
                  </a:moveTo>
                  <a:cubicBezTo>
                    <a:pt x="115" y="67"/>
                    <a:pt x="115" y="52"/>
                    <a:pt x="115" y="37"/>
                  </a:cubicBezTo>
                  <a:cubicBezTo>
                    <a:pt x="115" y="23"/>
                    <a:pt x="116" y="24"/>
                    <a:pt x="115" y="15"/>
                  </a:cubicBezTo>
                  <a:cubicBezTo>
                    <a:pt x="111" y="4"/>
                    <a:pt x="104" y="0"/>
                    <a:pt x="97" y="0"/>
                  </a:cubicBezTo>
                  <a:cubicBezTo>
                    <a:pt x="81" y="0"/>
                    <a:pt x="75" y="0"/>
                    <a:pt x="63" y="0"/>
                  </a:cubicBezTo>
                  <a:cubicBezTo>
                    <a:pt x="48" y="0"/>
                    <a:pt x="41" y="0"/>
                    <a:pt x="26" y="0"/>
                  </a:cubicBezTo>
                  <a:cubicBezTo>
                    <a:pt x="19" y="0"/>
                    <a:pt x="14" y="0"/>
                    <a:pt x="9" y="5"/>
                  </a:cubicBezTo>
                  <a:cubicBezTo>
                    <a:pt x="1" y="13"/>
                    <a:pt x="2" y="14"/>
                    <a:pt x="2" y="38"/>
                  </a:cubicBezTo>
                  <a:cubicBezTo>
                    <a:pt x="2" y="49"/>
                    <a:pt x="2" y="70"/>
                    <a:pt x="2" y="83"/>
                  </a:cubicBezTo>
                  <a:cubicBezTo>
                    <a:pt x="2" y="95"/>
                    <a:pt x="0" y="113"/>
                    <a:pt x="12" y="113"/>
                  </a:cubicBezTo>
                  <a:cubicBezTo>
                    <a:pt x="23" y="113"/>
                    <a:pt x="23" y="105"/>
                    <a:pt x="23" y="93"/>
                  </a:cubicBezTo>
                  <a:cubicBezTo>
                    <a:pt x="23" y="76"/>
                    <a:pt x="23" y="72"/>
                    <a:pt x="23" y="62"/>
                  </a:cubicBezTo>
                  <a:cubicBezTo>
                    <a:pt x="23" y="51"/>
                    <a:pt x="22" y="50"/>
                    <a:pt x="24" y="50"/>
                  </a:cubicBezTo>
                  <a:cubicBezTo>
                    <a:pt x="26" y="50"/>
                    <a:pt x="26" y="50"/>
                    <a:pt x="26" y="61"/>
                  </a:cubicBezTo>
                  <a:cubicBezTo>
                    <a:pt x="26" y="72"/>
                    <a:pt x="26" y="204"/>
                    <a:pt x="26" y="213"/>
                  </a:cubicBezTo>
                  <a:cubicBezTo>
                    <a:pt x="26" y="220"/>
                    <a:pt x="30" y="228"/>
                    <a:pt x="41" y="228"/>
                  </a:cubicBezTo>
                  <a:cubicBezTo>
                    <a:pt x="52" y="228"/>
                    <a:pt x="57" y="222"/>
                    <a:pt x="57" y="214"/>
                  </a:cubicBezTo>
                  <a:cubicBezTo>
                    <a:pt x="57" y="201"/>
                    <a:pt x="57" y="160"/>
                    <a:pt x="57" y="153"/>
                  </a:cubicBezTo>
                  <a:cubicBezTo>
                    <a:pt x="57" y="146"/>
                    <a:pt x="57" y="142"/>
                    <a:pt x="59" y="142"/>
                  </a:cubicBezTo>
                  <a:cubicBezTo>
                    <a:pt x="61" y="142"/>
                    <a:pt x="61" y="146"/>
                    <a:pt x="61" y="153"/>
                  </a:cubicBezTo>
                  <a:cubicBezTo>
                    <a:pt x="61" y="160"/>
                    <a:pt x="61" y="201"/>
                    <a:pt x="61" y="214"/>
                  </a:cubicBezTo>
                  <a:cubicBezTo>
                    <a:pt x="61" y="219"/>
                    <a:pt x="66" y="229"/>
                    <a:pt x="77" y="229"/>
                  </a:cubicBezTo>
                  <a:cubicBezTo>
                    <a:pt x="84" y="229"/>
                    <a:pt x="91" y="220"/>
                    <a:pt x="91" y="215"/>
                  </a:cubicBezTo>
                  <a:cubicBezTo>
                    <a:pt x="91" y="185"/>
                    <a:pt x="91" y="70"/>
                    <a:pt x="91" y="61"/>
                  </a:cubicBezTo>
                  <a:cubicBezTo>
                    <a:pt x="91" y="56"/>
                    <a:pt x="91" y="49"/>
                    <a:pt x="93" y="49"/>
                  </a:cubicBezTo>
                  <a:cubicBezTo>
                    <a:pt x="94" y="49"/>
                    <a:pt x="94" y="51"/>
                    <a:pt x="94" y="58"/>
                  </a:cubicBezTo>
                  <a:cubicBezTo>
                    <a:pt x="94" y="67"/>
                    <a:pt x="94" y="75"/>
                    <a:pt x="94" y="87"/>
                  </a:cubicBezTo>
                  <a:cubicBezTo>
                    <a:pt x="94" y="106"/>
                    <a:pt x="97" y="111"/>
                    <a:pt x="105" y="111"/>
                  </a:cubicBezTo>
                  <a:cubicBezTo>
                    <a:pt x="116" y="111"/>
                    <a:pt x="115" y="92"/>
                    <a:pt x="115" y="8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6" name="Oval 11"/>
            <p:cNvSpPr>
              <a:spLocks noChangeArrowheads="1"/>
            </p:cNvSpPr>
            <p:nvPr/>
          </p:nvSpPr>
          <p:spPr bwMode="auto">
            <a:xfrm>
              <a:off x="82" y="0"/>
              <a:ext cx="114" cy="1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7" name="Freeform 12"/>
            <p:cNvSpPr/>
            <p:nvPr/>
          </p:nvSpPr>
          <p:spPr bwMode="auto">
            <a:xfrm>
              <a:off x="0" y="134"/>
              <a:ext cx="274" cy="541"/>
            </a:xfrm>
            <a:custGeom>
              <a:avLst/>
              <a:gdLst>
                <a:gd name="T0" fmla="*/ 115 w 116"/>
                <a:gd name="T1" fmla="*/ 82 h 229"/>
                <a:gd name="T2" fmla="*/ 115 w 116"/>
                <a:gd name="T3" fmla="*/ 37 h 229"/>
                <a:gd name="T4" fmla="*/ 115 w 116"/>
                <a:gd name="T5" fmla="*/ 15 h 229"/>
                <a:gd name="T6" fmla="*/ 97 w 116"/>
                <a:gd name="T7" fmla="*/ 0 h 229"/>
                <a:gd name="T8" fmla="*/ 63 w 116"/>
                <a:gd name="T9" fmla="*/ 0 h 229"/>
                <a:gd name="T10" fmla="*/ 26 w 116"/>
                <a:gd name="T11" fmla="*/ 0 h 229"/>
                <a:gd name="T12" fmla="*/ 9 w 116"/>
                <a:gd name="T13" fmla="*/ 5 h 229"/>
                <a:gd name="T14" fmla="*/ 2 w 116"/>
                <a:gd name="T15" fmla="*/ 38 h 229"/>
                <a:gd name="T16" fmla="*/ 2 w 116"/>
                <a:gd name="T17" fmla="*/ 83 h 229"/>
                <a:gd name="T18" fmla="*/ 12 w 116"/>
                <a:gd name="T19" fmla="*/ 113 h 229"/>
                <a:gd name="T20" fmla="*/ 23 w 116"/>
                <a:gd name="T21" fmla="*/ 93 h 229"/>
                <a:gd name="T22" fmla="*/ 23 w 116"/>
                <a:gd name="T23" fmla="*/ 62 h 229"/>
                <a:gd name="T24" fmla="*/ 24 w 116"/>
                <a:gd name="T25" fmla="*/ 50 h 229"/>
                <a:gd name="T26" fmla="*/ 26 w 116"/>
                <a:gd name="T27" fmla="*/ 61 h 229"/>
                <a:gd name="T28" fmla="*/ 26 w 116"/>
                <a:gd name="T29" fmla="*/ 213 h 229"/>
                <a:gd name="T30" fmla="*/ 41 w 116"/>
                <a:gd name="T31" fmla="*/ 228 h 229"/>
                <a:gd name="T32" fmla="*/ 57 w 116"/>
                <a:gd name="T33" fmla="*/ 214 h 229"/>
                <a:gd name="T34" fmla="*/ 57 w 116"/>
                <a:gd name="T35" fmla="*/ 153 h 229"/>
                <a:gd name="T36" fmla="*/ 59 w 116"/>
                <a:gd name="T37" fmla="*/ 142 h 229"/>
                <a:gd name="T38" fmla="*/ 61 w 116"/>
                <a:gd name="T39" fmla="*/ 153 h 229"/>
                <a:gd name="T40" fmla="*/ 61 w 116"/>
                <a:gd name="T41" fmla="*/ 214 h 229"/>
                <a:gd name="T42" fmla="*/ 77 w 116"/>
                <a:gd name="T43" fmla="*/ 229 h 229"/>
                <a:gd name="T44" fmla="*/ 91 w 116"/>
                <a:gd name="T45" fmla="*/ 215 h 229"/>
                <a:gd name="T46" fmla="*/ 91 w 116"/>
                <a:gd name="T47" fmla="*/ 61 h 229"/>
                <a:gd name="T48" fmla="*/ 93 w 116"/>
                <a:gd name="T49" fmla="*/ 49 h 229"/>
                <a:gd name="T50" fmla="*/ 94 w 116"/>
                <a:gd name="T51" fmla="*/ 58 h 229"/>
                <a:gd name="T52" fmla="*/ 94 w 116"/>
                <a:gd name="T53" fmla="*/ 87 h 229"/>
                <a:gd name="T54" fmla="*/ 105 w 116"/>
                <a:gd name="T55" fmla="*/ 111 h 229"/>
                <a:gd name="T56" fmla="*/ 115 w 116"/>
                <a:gd name="T57" fmla="*/ 82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6" h="229">
                  <a:moveTo>
                    <a:pt x="115" y="82"/>
                  </a:moveTo>
                  <a:cubicBezTo>
                    <a:pt x="115" y="67"/>
                    <a:pt x="115" y="52"/>
                    <a:pt x="115" y="37"/>
                  </a:cubicBezTo>
                  <a:cubicBezTo>
                    <a:pt x="115" y="23"/>
                    <a:pt x="116" y="24"/>
                    <a:pt x="115" y="15"/>
                  </a:cubicBezTo>
                  <a:cubicBezTo>
                    <a:pt x="111" y="4"/>
                    <a:pt x="104" y="0"/>
                    <a:pt x="97" y="0"/>
                  </a:cubicBezTo>
                  <a:cubicBezTo>
                    <a:pt x="81" y="0"/>
                    <a:pt x="75" y="0"/>
                    <a:pt x="63" y="0"/>
                  </a:cubicBezTo>
                  <a:cubicBezTo>
                    <a:pt x="48" y="0"/>
                    <a:pt x="41" y="0"/>
                    <a:pt x="26" y="0"/>
                  </a:cubicBezTo>
                  <a:cubicBezTo>
                    <a:pt x="19" y="0"/>
                    <a:pt x="14" y="0"/>
                    <a:pt x="9" y="5"/>
                  </a:cubicBezTo>
                  <a:cubicBezTo>
                    <a:pt x="1" y="13"/>
                    <a:pt x="2" y="14"/>
                    <a:pt x="2" y="38"/>
                  </a:cubicBezTo>
                  <a:cubicBezTo>
                    <a:pt x="2" y="49"/>
                    <a:pt x="2" y="70"/>
                    <a:pt x="2" y="83"/>
                  </a:cubicBezTo>
                  <a:cubicBezTo>
                    <a:pt x="2" y="95"/>
                    <a:pt x="0" y="113"/>
                    <a:pt x="12" y="113"/>
                  </a:cubicBezTo>
                  <a:cubicBezTo>
                    <a:pt x="23" y="113"/>
                    <a:pt x="23" y="105"/>
                    <a:pt x="23" y="93"/>
                  </a:cubicBezTo>
                  <a:cubicBezTo>
                    <a:pt x="23" y="76"/>
                    <a:pt x="23" y="72"/>
                    <a:pt x="23" y="62"/>
                  </a:cubicBezTo>
                  <a:cubicBezTo>
                    <a:pt x="23" y="51"/>
                    <a:pt x="22" y="50"/>
                    <a:pt x="24" y="50"/>
                  </a:cubicBezTo>
                  <a:cubicBezTo>
                    <a:pt x="26" y="50"/>
                    <a:pt x="26" y="50"/>
                    <a:pt x="26" y="61"/>
                  </a:cubicBezTo>
                  <a:cubicBezTo>
                    <a:pt x="26" y="72"/>
                    <a:pt x="26" y="204"/>
                    <a:pt x="26" y="213"/>
                  </a:cubicBezTo>
                  <a:cubicBezTo>
                    <a:pt x="26" y="220"/>
                    <a:pt x="30" y="228"/>
                    <a:pt x="41" y="228"/>
                  </a:cubicBezTo>
                  <a:cubicBezTo>
                    <a:pt x="52" y="228"/>
                    <a:pt x="57" y="222"/>
                    <a:pt x="57" y="214"/>
                  </a:cubicBezTo>
                  <a:cubicBezTo>
                    <a:pt x="57" y="201"/>
                    <a:pt x="57" y="160"/>
                    <a:pt x="57" y="153"/>
                  </a:cubicBezTo>
                  <a:cubicBezTo>
                    <a:pt x="57" y="146"/>
                    <a:pt x="57" y="142"/>
                    <a:pt x="59" y="142"/>
                  </a:cubicBezTo>
                  <a:cubicBezTo>
                    <a:pt x="61" y="142"/>
                    <a:pt x="61" y="146"/>
                    <a:pt x="61" y="153"/>
                  </a:cubicBezTo>
                  <a:cubicBezTo>
                    <a:pt x="61" y="160"/>
                    <a:pt x="61" y="201"/>
                    <a:pt x="61" y="214"/>
                  </a:cubicBezTo>
                  <a:cubicBezTo>
                    <a:pt x="61" y="219"/>
                    <a:pt x="66" y="229"/>
                    <a:pt x="77" y="229"/>
                  </a:cubicBezTo>
                  <a:cubicBezTo>
                    <a:pt x="84" y="229"/>
                    <a:pt x="91" y="220"/>
                    <a:pt x="91" y="215"/>
                  </a:cubicBezTo>
                  <a:cubicBezTo>
                    <a:pt x="91" y="185"/>
                    <a:pt x="91" y="70"/>
                    <a:pt x="91" y="61"/>
                  </a:cubicBezTo>
                  <a:cubicBezTo>
                    <a:pt x="91" y="56"/>
                    <a:pt x="91" y="49"/>
                    <a:pt x="93" y="49"/>
                  </a:cubicBezTo>
                  <a:cubicBezTo>
                    <a:pt x="94" y="49"/>
                    <a:pt x="94" y="51"/>
                    <a:pt x="94" y="58"/>
                  </a:cubicBezTo>
                  <a:cubicBezTo>
                    <a:pt x="94" y="67"/>
                    <a:pt x="94" y="75"/>
                    <a:pt x="94" y="87"/>
                  </a:cubicBezTo>
                  <a:cubicBezTo>
                    <a:pt x="94" y="106"/>
                    <a:pt x="97" y="111"/>
                    <a:pt x="105" y="111"/>
                  </a:cubicBezTo>
                  <a:cubicBezTo>
                    <a:pt x="116" y="111"/>
                    <a:pt x="115" y="92"/>
                    <a:pt x="115" y="8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8" name="Oval 13"/>
            <p:cNvSpPr>
              <a:spLocks noChangeArrowheads="1"/>
            </p:cNvSpPr>
            <p:nvPr/>
          </p:nvSpPr>
          <p:spPr bwMode="auto">
            <a:xfrm>
              <a:off x="82" y="0"/>
              <a:ext cx="114" cy="1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spTree>
    <p:extLst>
      <p:ext uri="{BB962C8B-B14F-4D97-AF65-F5344CB8AC3E}">
        <p14:creationId xmlns:p14="http://schemas.microsoft.com/office/powerpoint/2010/main" val="3383459265"/>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ppt_x"/>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nodeType="afterEffect">
                                  <p:stCondLst>
                                    <p:cond delay="0"/>
                                  </p:stCondLst>
                                  <p:childTnLst>
                                    <p:set>
                                      <p:cBhvr>
                                        <p:cTn id="11" dur="1" fill="hold">
                                          <p:stCondLst>
                                            <p:cond delay="0"/>
                                          </p:stCondLst>
                                        </p:cTn>
                                        <p:tgtEl>
                                          <p:spTgt spid="14"/>
                                        </p:tgtEl>
                                        <p:attrNameLst>
                                          <p:attrName>style.visibility</p:attrName>
                                        </p:attrNameLst>
                                      </p:cBhvr>
                                      <p:to>
                                        <p:strVal val="visible"/>
                                      </p:to>
                                    </p:set>
                                    <p:anim calcmode="lin" valueType="num">
                                      <p:cBhvr additive="base">
                                        <p:cTn id="12" dur="500" fill="hold"/>
                                        <p:tgtEl>
                                          <p:spTgt spid="14"/>
                                        </p:tgtEl>
                                        <p:attrNameLst>
                                          <p:attrName>ppt_x</p:attrName>
                                        </p:attrNameLst>
                                      </p:cBhvr>
                                      <p:tavLst>
                                        <p:tav tm="0">
                                          <p:val>
                                            <p:strVal val="#ppt_x"/>
                                          </p:val>
                                        </p:tav>
                                        <p:tav tm="100000">
                                          <p:val>
                                            <p:strVal val="#ppt_x"/>
                                          </p:val>
                                        </p:tav>
                                      </p:tavLst>
                                    </p:anim>
                                    <p:anim calcmode="lin" valueType="num">
                                      <p:cBhvr additive="base">
                                        <p:cTn id="13"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16385" y="0"/>
            <a:ext cx="7109639" cy="1015663"/>
          </a:xfrm>
          <a:prstGeom prst="rect">
            <a:avLst/>
          </a:prstGeom>
        </p:spPr>
        <p:txBody>
          <a:bodyPr wrap="none">
            <a:spAutoFit/>
          </a:bodyPr>
          <a:lstStyle/>
          <a:p>
            <a:r>
              <a:rPr lang="zh-CN" altLang="en-US" sz="6000" b="1" kern="0" dirty="0">
                <a:solidFill>
                  <a:srgbClr val="000000"/>
                </a:solidFill>
                <a:effectLst>
                  <a:outerShdw blurRad="38100" dist="38100" dir="2700000" algn="tl">
                    <a:srgbClr val="000000"/>
                  </a:outerShdw>
                </a:effectLst>
                <a:sym typeface="+mn-ea"/>
              </a:rPr>
              <a:t>小组</a:t>
            </a:r>
            <a:r>
              <a:rPr lang="zh-CN" altLang="en-US" sz="6000" b="1" kern="0" dirty="0">
                <a:effectLst>
                  <a:outerShdw blurRad="38100" dist="38100" dir="2700000" algn="tl">
                    <a:srgbClr val="000000"/>
                  </a:outerShdw>
                </a:effectLst>
                <a:sym typeface="+mn-ea"/>
              </a:rPr>
              <a:t>成员分工及评价</a:t>
            </a:r>
          </a:p>
        </p:txBody>
      </p:sp>
      <p:sp>
        <p:nvSpPr>
          <p:cNvPr id="3" name="矩形 2"/>
          <p:cNvSpPr/>
          <p:nvPr/>
        </p:nvSpPr>
        <p:spPr>
          <a:xfrm>
            <a:off x="1300458" y="2344980"/>
            <a:ext cx="8798012" cy="2554545"/>
          </a:xfrm>
          <a:prstGeom prst="rect">
            <a:avLst/>
          </a:prstGeom>
        </p:spPr>
        <p:txBody>
          <a:bodyPr wrap="square">
            <a:spAutoFit/>
          </a:bodyPr>
          <a:lstStyle/>
          <a:p>
            <a:r>
              <a:rPr lang="zh-CN" altLang="en-US" sz="3200" dirty="0">
                <a:sym typeface="+mn-ea"/>
              </a:rPr>
              <a:t>王华怿</a:t>
            </a:r>
            <a:r>
              <a:rPr lang="en-US" altLang="zh-CN" sz="3200" dirty="0">
                <a:sym typeface="+mn-ea"/>
              </a:rPr>
              <a:t>: </a:t>
            </a:r>
            <a:r>
              <a:rPr lang="zh-CN" altLang="en-US" sz="2400" dirty="0">
                <a:sym typeface="+mn-ea"/>
              </a:rPr>
              <a:t>黑盒测试文档的书写 </a:t>
            </a:r>
            <a:r>
              <a:rPr lang="en-US" altLang="zh-CN" sz="2400" dirty="0">
                <a:sym typeface="+mn-ea"/>
              </a:rPr>
              <a:t>94</a:t>
            </a:r>
            <a:endParaRPr lang="en-US" altLang="zh-CN" sz="3200" dirty="0">
              <a:sym typeface="+mn-ea"/>
            </a:endParaRPr>
          </a:p>
          <a:p>
            <a:endParaRPr lang="zh-CN" altLang="en-US" sz="3200" dirty="0"/>
          </a:p>
          <a:p>
            <a:r>
              <a:rPr lang="zh-CN" altLang="en-US" sz="3200" dirty="0">
                <a:sym typeface="+mn-ea"/>
              </a:rPr>
              <a:t>吴帅毅</a:t>
            </a:r>
            <a:r>
              <a:rPr lang="en-US" altLang="zh-CN" sz="3200" dirty="0">
                <a:sym typeface="+mn-ea"/>
              </a:rPr>
              <a:t>: </a:t>
            </a:r>
            <a:r>
              <a:rPr lang="zh-CN" altLang="en-US" sz="2400" dirty="0">
                <a:sym typeface="+mn-ea"/>
              </a:rPr>
              <a:t>资料的查找、</a:t>
            </a:r>
            <a:r>
              <a:rPr lang="en-US" altLang="zh-CN" sz="2400" dirty="0">
                <a:sym typeface="+mn-ea"/>
              </a:rPr>
              <a:t> PPT</a:t>
            </a:r>
            <a:r>
              <a:rPr lang="zh-CN" altLang="en-US" sz="2400" dirty="0">
                <a:sym typeface="+mn-ea"/>
              </a:rPr>
              <a:t>的制作  </a:t>
            </a:r>
            <a:r>
              <a:rPr lang="en-US" altLang="zh-CN" sz="2400" dirty="0">
                <a:sym typeface="+mn-ea"/>
              </a:rPr>
              <a:t>92</a:t>
            </a:r>
          </a:p>
          <a:p>
            <a:endParaRPr lang="zh-CN" altLang="en-US" sz="3200" dirty="0"/>
          </a:p>
          <a:p>
            <a:r>
              <a:rPr lang="zh-CN" altLang="en-US" sz="3200" dirty="0">
                <a:sym typeface="+mn-ea"/>
              </a:rPr>
              <a:t>王仕杰</a:t>
            </a:r>
            <a:r>
              <a:rPr lang="en-US" altLang="zh-CN" sz="3200" dirty="0">
                <a:sym typeface="+mn-ea"/>
              </a:rPr>
              <a:t>: </a:t>
            </a:r>
            <a:r>
              <a:rPr lang="zh-CN" altLang="en-US" sz="2400" dirty="0">
                <a:sym typeface="+mn-ea"/>
              </a:rPr>
              <a:t>资料的查找 、</a:t>
            </a:r>
            <a:r>
              <a:rPr lang="en-US" altLang="zh-CN" sz="2400" dirty="0">
                <a:sym typeface="+mn-ea"/>
              </a:rPr>
              <a:t>PPT</a:t>
            </a:r>
            <a:r>
              <a:rPr lang="zh-CN" altLang="en-US" sz="2400" dirty="0">
                <a:sym typeface="+mn-ea"/>
              </a:rPr>
              <a:t>讲演 </a:t>
            </a:r>
            <a:r>
              <a:rPr lang="en-US" altLang="zh-CN" sz="2400" dirty="0">
                <a:sym typeface="+mn-ea"/>
              </a:rPr>
              <a:t>91</a:t>
            </a:r>
            <a:endParaRPr lang="en-US" altLang="zh-CN" sz="3200" dirty="0">
              <a:sym typeface="+mn-ea"/>
            </a:endParaRPr>
          </a:p>
        </p:txBody>
      </p:sp>
    </p:spTree>
    <p:extLst>
      <p:ext uri="{BB962C8B-B14F-4D97-AF65-F5344CB8AC3E}">
        <p14:creationId xmlns:p14="http://schemas.microsoft.com/office/powerpoint/2010/main" val="692118355"/>
      </p:ext>
    </p:extLst>
  </p:cSld>
  <p:clrMapOvr>
    <a:masterClrMapping/>
  </p:clrMapOvr>
  <mc:AlternateContent xmlns:mc="http://schemas.openxmlformats.org/markup-compatibility/2006" xmlns:p14="http://schemas.microsoft.com/office/powerpoint/2010/main">
    <mc:Choice Requires="p14">
      <p:transition spd="slow" p14:dur="1400" advClick="0" advTm="5000">
        <p14:ripple/>
      </p:transition>
    </mc:Choice>
    <mc:Fallback xmlns="">
      <p:transition spd="slow" advClick="0" advTm="5000">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a:extLst>
              <a:ext uri="{FF2B5EF4-FFF2-40B4-BE49-F238E27FC236}">
                <a16:creationId xmlns:a16="http://schemas.microsoft.com/office/drawing/2014/main" id="{75FC8DAC-0DF5-4EB2-B3CA-E290846FA520}"/>
              </a:ext>
            </a:extLst>
          </p:cNvPr>
          <p:cNvSpPr/>
          <p:nvPr/>
        </p:nvSpPr>
        <p:spPr>
          <a:xfrm>
            <a:off x="2065630" y="2239347"/>
            <a:ext cx="7669426" cy="1446550"/>
          </a:xfrm>
          <a:prstGeom prst="rect">
            <a:avLst/>
          </a:prstGeom>
          <a:noFill/>
        </p:spPr>
        <p:txBody>
          <a:bodyPr wrap="square" rtlCol="0" anchor="ctr" anchorCtr="0">
            <a:spAutoFit/>
          </a:bodyPr>
          <a:lstStyle/>
          <a:p>
            <a:pPr algn="ctr"/>
            <a:r>
              <a:rPr lang="zh-CN" altLang="en-US" sz="8800" dirty="0">
                <a:solidFill>
                  <a:srgbClr val="393721"/>
                </a:solidFill>
                <a:latin typeface="TypeLand 康熙字典體試用版" charset="-120"/>
                <a:ea typeface="TypeLand 康熙字典體試用版" charset="-120"/>
              </a:rPr>
              <a:t>谢谢！</a:t>
            </a:r>
            <a:endParaRPr lang="zh-CN" altLang="en-US" sz="2800" dirty="0">
              <a:latin typeface="方正清刻本悦宋简体" panose="02000000000000000000" pitchFamily="2" charset="-122"/>
              <a:ea typeface="方正清刻本悦宋简体" panose="02000000000000000000" pitchFamily="2" charset="-122"/>
            </a:endParaRPr>
          </a:p>
        </p:txBody>
      </p:sp>
      <p:cxnSp>
        <p:nvCxnSpPr>
          <p:cNvPr id="9" name="直接连接符 8">
            <a:extLst>
              <a:ext uri="{FF2B5EF4-FFF2-40B4-BE49-F238E27FC236}">
                <a16:creationId xmlns:a16="http://schemas.microsoft.com/office/drawing/2014/main" id="{B100F798-80F0-470A-8257-2710EC2EA29D}"/>
              </a:ext>
            </a:extLst>
          </p:cNvPr>
          <p:cNvCxnSpPr>
            <a:cxnSpLocks/>
          </p:cNvCxnSpPr>
          <p:nvPr/>
        </p:nvCxnSpPr>
        <p:spPr>
          <a:xfrm flipH="1">
            <a:off x="3403640" y="3890491"/>
            <a:ext cx="5427323" cy="2612"/>
          </a:xfrm>
          <a:prstGeom prst="line">
            <a:avLst/>
          </a:prstGeom>
          <a:ln w="38100">
            <a:solidFill>
              <a:srgbClr val="000000"/>
            </a:solidFill>
          </a:ln>
        </p:spPr>
        <p:style>
          <a:lnRef idx="1">
            <a:schemeClr val="accent1"/>
          </a:lnRef>
          <a:fillRef idx="0">
            <a:schemeClr val="accent1"/>
          </a:fillRef>
          <a:effectRef idx="0">
            <a:schemeClr val="accent1"/>
          </a:effectRef>
          <a:fontRef idx="minor">
            <a:schemeClr val="tx1"/>
          </a:fontRef>
        </p:style>
      </p:cxnSp>
      <p:pic>
        <p:nvPicPr>
          <p:cNvPr id="10" name="图片 9">
            <a:extLst>
              <a:ext uri="{FF2B5EF4-FFF2-40B4-BE49-F238E27FC236}">
                <a16:creationId xmlns:a16="http://schemas.microsoft.com/office/drawing/2014/main" id="{BBA6F146-D4AC-47AB-A416-FD6099E5CD64}"/>
              </a:ext>
            </a:extLst>
          </p:cNvPr>
          <p:cNvPicPr>
            <a:picLocks noChangeAspect="1"/>
          </p:cNvPicPr>
          <p:nvPr/>
        </p:nvPicPr>
        <p:blipFill>
          <a:blip r:embed="rId3" cstate="screen">
            <a:extLst>
              <a:ext uri="{28A0092B-C50C-407E-A947-70E740481C1C}">
                <a14:useLocalDpi xmlns:a14="http://schemas.microsoft.com/office/drawing/2010/main" val="0"/>
              </a:ext>
            </a:extLst>
          </a:blip>
          <a:stretch>
            <a:fillRect/>
          </a:stretch>
        </p:blipFill>
        <p:spPr>
          <a:xfrm>
            <a:off x="1132528" y="2159220"/>
            <a:ext cx="1866204" cy="1006073"/>
          </a:xfrm>
          <a:prstGeom prst="rect">
            <a:avLst/>
          </a:prstGeom>
        </p:spPr>
      </p:pic>
      <p:pic>
        <p:nvPicPr>
          <p:cNvPr id="11" name="图片 10">
            <a:extLst>
              <a:ext uri="{FF2B5EF4-FFF2-40B4-BE49-F238E27FC236}">
                <a16:creationId xmlns:a16="http://schemas.microsoft.com/office/drawing/2014/main" id="{35CADCC8-4CEC-4570-B18D-3C17F6DB8BF6}"/>
              </a:ext>
            </a:extLst>
          </p:cNvPr>
          <p:cNvPicPr>
            <a:picLocks noChangeAspect="1"/>
          </p:cNvPicPr>
          <p:nvPr/>
        </p:nvPicPr>
        <p:blipFill>
          <a:blip r:embed="rId3" cstate="screen">
            <a:extLst>
              <a:ext uri="{28A0092B-C50C-407E-A947-70E740481C1C}">
                <a14:useLocalDpi xmlns:a14="http://schemas.microsoft.com/office/drawing/2010/main" val="0"/>
              </a:ext>
            </a:extLst>
          </a:blip>
          <a:stretch>
            <a:fillRect/>
          </a:stretch>
        </p:blipFill>
        <p:spPr>
          <a:xfrm>
            <a:off x="5962388" y="5664345"/>
            <a:ext cx="1866204" cy="1006073"/>
          </a:xfrm>
          <a:prstGeom prst="rect">
            <a:avLst/>
          </a:prstGeom>
        </p:spPr>
      </p:pic>
      <p:sp>
        <p:nvSpPr>
          <p:cNvPr id="3" name="矩形 2"/>
          <p:cNvSpPr/>
          <p:nvPr/>
        </p:nvSpPr>
        <p:spPr>
          <a:xfrm>
            <a:off x="2578443" y="4266577"/>
            <a:ext cx="6096000" cy="1323439"/>
          </a:xfrm>
          <a:prstGeom prst="rect">
            <a:avLst/>
          </a:prstGeom>
        </p:spPr>
        <p:txBody>
          <a:bodyPr>
            <a:spAutoFit/>
          </a:bodyPr>
          <a:lstStyle/>
          <a:p>
            <a:pPr algn="ctr"/>
            <a:r>
              <a:rPr lang="zh-CN" altLang="en-US" sz="4000" dirty="0">
                <a:solidFill>
                  <a:schemeClr val="tx1">
                    <a:lumMod val="50000"/>
                    <a:lumOff val="50000"/>
                  </a:schemeClr>
                </a:solidFill>
                <a:latin typeface="微软雅黑" panose="020B0503020204020204" charset="-122"/>
                <a:ea typeface="微软雅黑" panose="020B0503020204020204" charset="-122"/>
                <a:sym typeface="+mn-ea"/>
              </a:rPr>
              <a:t>指导老师：</a:t>
            </a:r>
            <a:r>
              <a:rPr lang="zh-CN" altLang="en-US" sz="4000" dirty="0">
                <a:solidFill>
                  <a:srgbClr val="FF0000"/>
                </a:solidFill>
                <a:latin typeface="微软雅黑 Light" panose="020B0502040204020203" pitchFamily="34" charset="-122"/>
                <a:ea typeface="微软雅黑 Light" panose="020B0502040204020203" pitchFamily="34" charset="-122"/>
                <a:sym typeface="+mn-ea"/>
              </a:rPr>
              <a:t>杨枨</a:t>
            </a:r>
          </a:p>
          <a:p>
            <a:pPr algn="ctr"/>
            <a:r>
              <a:rPr lang="zh-CN" altLang="en-US" sz="4000" dirty="0">
                <a:solidFill>
                  <a:schemeClr val="tx1">
                    <a:lumMod val="50000"/>
                    <a:lumOff val="50000"/>
                  </a:schemeClr>
                </a:solidFill>
                <a:latin typeface="微软雅黑" panose="020B0503020204020204" charset="-122"/>
                <a:ea typeface="微软雅黑" panose="020B0503020204020204" charset="-122"/>
                <a:sym typeface="+mn-ea"/>
              </a:rPr>
              <a:t>       报告小组：</a:t>
            </a:r>
            <a:r>
              <a:rPr lang="en-US" altLang="zh-CN" sz="4000" dirty="0">
                <a:solidFill>
                  <a:srgbClr val="FF0000"/>
                </a:solidFill>
                <a:latin typeface="微软雅黑 Light" panose="020B0502040204020203" pitchFamily="34" charset="-122"/>
                <a:ea typeface="微软雅黑 Light" panose="020B0502040204020203" pitchFamily="34" charset="-122"/>
                <a:sym typeface="+mn-ea"/>
              </a:rPr>
              <a:t>G-16</a:t>
            </a:r>
            <a:r>
              <a:rPr lang="zh-CN" altLang="en-US" sz="4000" dirty="0">
                <a:solidFill>
                  <a:srgbClr val="FF0000"/>
                </a:solidFill>
                <a:latin typeface="微软雅黑 Light" panose="020B0502040204020203" pitchFamily="34" charset="-122"/>
                <a:ea typeface="微软雅黑 Light" panose="020B0502040204020203" pitchFamily="34" charset="-122"/>
                <a:sym typeface="+mn-ea"/>
              </a:rPr>
              <a:t>小组</a:t>
            </a:r>
            <a:endParaRPr lang="en-US" altLang="zh-CN" sz="4000" dirty="0">
              <a:solidFill>
                <a:schemeClr val="bg1">
                  <a:lumMod val="50000"/>
                </a:schemeClr>
              </a:solidFill>
            </a:endParaRPr>
          </a:p>
        </p:txBody>
      </p:sp>
      <p:pic>
        <p:nvPicPr>
          <p:cNvPr id="13" name="图片 4"/>
          <p:cNvPicPr>
            <a:picLocks noChangeAspect="1" noChangeArrowheads="1"/>
          </p:cNvPicPr>
          <p:nvPr/>
        </p:nvPicPr>
        <p:blipFill>
          <a:blip r:embed="rId4" cstate="screen">
            <a:extLst>
              <a:ext uri="{28A0092B-C50C-407E-A947-70E740481C1C}">
                <a14:useLocalDpi xmlns:a14="http://schemas.microsoft.com/office/drawing/2010/main" val="0"/>
              </a:ext>
            </a:extLst>
          </a:blip>
          <a:srcRect/>
          <a:stretch>
            <a:fillRect/>
          </a:stretch>
        </p:blipFill>
        <p:spPr>
          <a:xfrm>
            <a:off x="7637359" y="4285262"/>
            <a:ext cx="699333" cy="643034"/>
          </a:xfrm>
          <a:prstGeom prst="rect">
            <a:avLst/>
          </a:prstGeom>
          <a:noFill/>
        </p:spPr>
      </p:pic>
    </p:spTree>
    <p:extLst>
      <p:ext uri="{BB962C8B-B14F-4D97-AF65-F5344CB8AC3E}">
        <p14:creationId xmlns:p14="http://schemas.microsoft.com/office/powerpoint/2010/main" val="3297885042"/>
      </p:ext>
    </p:extLst>
  </p:cSld>
  <p:clrMapOvr>
    <a:masterClrMapping/>
  </p:clrMapOvr>
  <mc:AlternateContent xmlns:mc="http://schemas.openxmlformats.org/markup-compatibility/2006" xmlns:p14="http://schemas.microsoft.com/office/powerpoint/2010/main">
    <mc:Choice Requires="p14">
      <p:transition spd="slow" p14:dur="1400" advClick="0" advTm="5000">
        <p14:ripple/>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down)">
                                      <p:cBhvr>
                                        <p:cTn id="7" dur="500"/>
                                        <p:tgtEl>
                                          <p:spTgt spid="10"/>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wipe(up)">
                                      <p:cBhvr>
                                        <p:cTn id="11" dur="500"/>
                                        <p:tgtEl>
                                          <p:spTgt spid="11"/>
                                        </p:tgtEl>
                                      </p:cBhvr>
                                    </p:animEffect>
                                  </p:childTnLst>
                                </p:cTn>
                              </p:par>
                            </p:childTnLst>
                          </p:cTn>
                        </p:par>
                        <p:par>
                          <p:cTn id="12" fill="hold">
                            <p:stCondLst>
                              <p:cond delay="1000"/>
                            </p:stCondLst>
                            <p:childTnLst>
                              <p:par>
                                <p:cTn id="13" presetID="2" presetClass="entr" presetSubtype="4" fill="hold" nodeType="afterEffect">
                                  <p:stCondLst>
                                    <p:cond delay="0"/>
                                  </p:stCondLst>
                                  <p:childTnLst>
                                    <p:set>
                                      <p:cBhvr>
                                        <p:cTn id="14" dur="1" fill="hold">
                                          <p:stCondLst>
                                            <p:cond delay="0"/>
                                          </p:stCondLst>
                                        </p:cTn>
                                        <p:tgtEl>
                                          <p:spTgt spid="13"/>
                                        </p:tgtEl>
                                        <p:attrNameLst>
                                          <p:attrName>style.visibility</p:attrName>
                                        </p:attrNameLst>
                                      </p:cBhvr>
                                      <p:to>
                                        <p:strVal val="visible"/>
                                      </p:to>
                                    </p:set>
                                    <p:anim calcmode="lin" valueType="num">
                                      <p:cBhvr additive="base">
                                        <p:cTn id="15" dur="500" fill="hold"/>
                                        <p:tgtEl>
                                          <p:spTgt spid="13"/>
                                        </p:tgtEl>
                                        <p:attrNameLst>
                                          <p:attrName>ppt_x</p:attrName>
                                        </p:attrNameLst>
                                      </p:cBhvr>
                                      <p:tavLst>
                                        <p:tav tm="0">
                                          <p:val>
                                            <p:strVal val="#ppt_x"/>
                                          </p:val>
                                        </p:tav>
                                        <p:tav tm="100000">
                                          <p:val>
                                            <p:strVal val="#ppt_x"/>
                                          </p:val>
                                        </p:tav>
                                      </p:tavLst>
                                    </p:anim>
                                    <p:anim calcmode="lin" valueType="num">
                                      <p:cBhvr additive="base">
                                        <p:cTn id="16"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千图PPT彼岸天：ID 8661124库_组合 1">
            <a:extLst>
              <a:ext uri="{FF2B5EF4-FFF2-40B4-BE49-F238E27FC236}">
                <a16:creationId xmlns:a16="http://schemas.microsoft.com/office/drawing/2014/main" id="{6E71EC81-7466-4A70-983B-21AF2BE29530}"/>
              </a:ext>
            </a:extLst>
          </p:cNvPr>
          <p:cNvGrpSpPr/>
          <p:nvPr>
            <p:custDataLst>
              <p:tags r:id="rId1"/>
            </p:custDataLst>
          </p:nvPr>
        </p:nvGrpSpPr>
        <p:grpSpPr>
          <a:xfrm>
            <a:off x="8178415" y="2204732"/>
            <a:ext cx="1745436" cy="1450986"/>
            <a:chOff x="5270306" y="2180518"/>
            <a:chExt cx="1745436" cy="1450986"/>
          </a:xfrm>
        </p:grpSpPr>
        <p:sp>
          <p:nvSpPr>
            <p:cNvPr id="5" name="Hexagon 30">
              <a:extLst>
                <a:ext uri="{FF2B5EF4-FFF2-40B4-BE49-F238E27FC236}">
                  <a16:creationId xmlns:a16="http://schemas.microsoft.com/office/drawing/2014/main" id="{26863F5A-AE88-4EFF-AED4-4D317B98722C}"/>
                </a:ext>
              </a:extLst>
            </p:cNvPr>
            <p:cNvSpPr>
              <a:spLocks/>
            </p:cNvSpPr>
            <p:nvPr/>
          </p:nvSpPr>
          <p:spPr bwMode="gray">
            <a:xfrm>
              <a:off x="5270306" y="2180518"/>
              <a:ext cx="1745436" cy="1450986"/>
            </a:xfrm>
            <a:prstGeom prst="hexagon">
              <a:avLst>
                <a:gd name="adj" fmla="val 28916"/>
                <a:gd name="vf" fmla="val 115470"/>
              </a:avLst>
            </a:prstGeom>
            <a:solidFill>
              <a:schemeClr val="bg1">
                <a:lumMod val="75000"/>
              </a:schemeClr>
            </a:solidFill>
            <a:ln w="28575">
              <a:solidFill>
                <a:schemeClr val="bg1"/>
              </a:solidFill>
              <a:miter lim="800000"/>
              <a:headEnd/>
              <a:tailEnd/>
            </a:ln>
            <a:effectLst/>
            <a:extLst/>
          </p:spPr>
          <p:txBody>
            <a:bodyPr anchor="ctr"/>
            <a:lstStyle/>
            <a:p>
              <a:pPr algn="ctr"/>
              <a:endParaRPr dirty="0"/>
            </a:p>
          </p:txBody>
        </p:sp>
        <p:sp>
          <p:nvSpPr>
            <p:cNvPr id="6" name="Hexagon 31">
              <a:extLst>
                <a:ext uri="{FF2B5EF4-FFF2-40B4-BE49-F238E27FC236}">
                  <a16:creationId xmlns:a16="http://schemas.microsoft.com/office/drawing/2014/main" id="{9CF2B3F7-501B-4B35-8FAD-5D85B742639A}"/>
                </a:ext>
              </a:extLst>
            </p:cNvPr>
            <p:cNvSpPr>
              <a:spLocks/>
            </p:cNvSpPr>
            <p:nvPr/>
          </p:nvSpPr>
          <p:spPr bwMode="gray">
            <a:xfrm>
              <a:off x="5372577" y="2267926"/>
              <a:ext cx="1534075" cy="1276168"/>
            </a:xfrm>
            <a:prstGeom prst="hexagon">
              <a:avLst>
                <a:gd name="adj" fmla="val 28896"/>
                <a:gd name="vf" fmla="val 115470"/>
              </a:avLst>
            </a:prstGeom>
            <a:solidFill>
              <a:schemeClr val="accent2"/>
            </a:solidFill>
            <a:ln w="9525">
              <a:noFill/>
              <a:miter lim="800000"/>
              <a:headEnd/>
              <a:tailEnd/>
            </a:ln>
            <a:effectLst/>
            <a:extLst/>
          </p:spPr>
          <p:txBody>
            <a:bodyPr anchor="ctr"/>
            <a:lstStyle/>
            <a:p>
              <a:pPr algn="ctr"/>
              <a:endParaRPr dirty="0"/>
            </a:p>
          </p:txBody>
        </p:sp>
        <p:grpSp>
          <p:nvGrpSpPr>
            <p:cNvPr id="7" name="Group 36">
              <a:extLst>
                <a:ext uri="{FF2B5EF4-FFF2-40B4-BE49-F238E27FC236}">
                  <a16:creationId xmlns:a16="http://schemas.microsoft.com/office/drawing/2014/main" id="{647C257C-3997-4B64-A9BE-B67C7FF06298}"/>
                </a:ext>
              </a:extLst>
            </p:cNvPr>
            <p:cNvGrpSpPr/>
            <p:nvPr/>
          </p:nvGrpSpPr>
          <p:grpSpPr>
            <a:xfrm>
              <a:off x="5891153" y="2673522"/>
              <a:ext cx="530065" cy="464967"/>
              <a:chOff x="8356601" y="1371599"/>
              <a:chExt cx="271463" cy="238125"/>
            </a:xfrm>
            <a:solidFill>
              <a:schemeClr val="bg1"/>
            </a:solidFill>
          </p:grpSpPr>
          <p:sp>
            <p:nvSpPr>
              <p:cNvPr id="11" name="Freeform: Shape 37">
                <a:extLst>
                  <a:ext uri="{FF2B5EF4-FFF2-40B4-BE49-F238E27FC236}">
                    <a16:creationId xmlns:a16="http://schemas.microsoft.com/office/drawing/2014/main" id="{B0CE28B2-E0CD-4D1B-B3D2-3257D90D8D36}"/>
                  </a:ext>
                </a:extLst>
              </p:cNvPr>
              <p:cNvSpPr>
                <a:spLocks/>
              </p:cNvSpPr>
              <p:nvPr/>
            </p:nvSpPr>
            <p:spPr bwMode="auto">
              <a:xfrm>
                <a:off x="8462963" y="1484311"/>
                <a:ext cx="133350" cy="125413"/>
              </a:xfrm>
              <a:custGeom>
                <a:avLst/>
                <a:gdLst/>
                <a:ahLst/>
                <a:cxnLst>
                  <a:cxn ang="0">
                    <a:pos x="12" y="10"/>
                  </a:cxn>
                  <a:cxn ang="0">
                    <a:pos x="6" y="22"/>
                  </a:cxn>
                  <a:cxn ang="0">
                    <a:pos x="12" y="35"/>
                  </a:cxn>
                  <a:cxn ang="0">
                    <a:pos x="24" y="40"/>
                  </a:cxn>
                  <a:cxn ang="0">
                    <a:pos x="37" y="35"/>
                  </a:cxn>
                  <a:cxn ang="0">
                    <a:pos x="42" y="22"/>
                  </a:cxn>
                  <a:cxn ang="0">
                    <a:pos x="37" y="10"/>
                  </a:cxn>
                  <a:cxn ang="0">
                    <a:pos x="24" y="4"/>
                  </a:cxn>
                  <a:cxn ang="0">
                    <a:pos x="12" y="10"/>
                  </a:cxn>
                  <a:cxn ang="0">
                    <a:pos x="50" y="54"/>
                  </a:cxn>
                  <a:cxn ang="0">
                    <a:pos x="38" y="42"/>
                  </a:cxn>
                  <a:cxn ang="0">
                    <a:pos x="37" y="41"/>
                  </a:cxn>
                  <a:cxn ang="0">
                    <a:pos x="36" y="41"/>
                  </a:cxn>
                  <a:cxn ang="0">
                    <a:pos x="24" y="45"/>
                  </a:cxn>
                  <a:cxn ang="0">
                    <a:pos x="24" y="45"/>
                  </a:cxn>
                  <a:cxn ang="0">
                    <a:pos x="9" y="38"/>
                  </a:cxn>
                  <a:cxn ang="0">
                    <a:pos x="9" y="7"/>
                  </a:cxn>
                  <a:cxn ang="0">
                    <a:pos x="24" y="0"/>
                  </a:cxn>
                  <a:cxn ang="0">
                    <a:pos x="40" y="7"/>
                  </a:cxn>
                  <a:cxn ang="0">
                    <a:pos x="47" y="20"/>
                  </a:cxn>
                  <a:cxn ang="0">
                    <a:pos x="44" y="34"/>
                  </a:cxn>
                  <a:cxn ang="0">
                    <a:pos x="44" y="36"/>
                  </a:cxn>
                  <a:cxn ang="0">
                    <a:pos x="56" y="48"/>
                  </a:cxn>
                  <a:cxn ang="0">
                    <a:pos x="57" y="51"/>
                  </a:cxn>
                  <a:cxn ang="0">
                    <a:pos x="56" y="54"/>
                  </a:cxn>
                  <a:cxn ang="0">
                    <a:pos x="56" y="54"/>
                  </a:cxn>
                  <a:cxn ang="0">
                    <a:pos x="54" y="55"/>
                  </a:cxn>
                  <a:cxn ang="0">
                    <a:pos x="50" y="54"/>
                  </a:cxn>
                </a:cxnLst>
                <a:rect l="0" t="0" r="r" b="b"/>
                <a:pathLst>
                  <a:path w="58" h="55">
                    <a:moveTo>
                      <a:pt x="12" y="10"/>
                    </a:moveTo>
                    <a:cubicBezTo>
                      <a:pt x="8" y="13"/>
                      <a:pt x="6" y="18"/>
                      <a:pt x="6" y="22"/>
                    </a:cubicBezTo>
                    <a:cubicBezTo>
                      <a:pt x="6" y="27"/>
                      <a:pt x="8" y="32"/>
                      <a:pt x="12" y="35"/>
                    </a:cubicBezTo>
                    <a:cubicBezTo>
                      <a:pt x="15" y="39"/>
                      <a:pt x="20" y="40"/>
                      <a:pt x="24" y="40"/>
                    </a:cubicBezTo>
                    <a:cubicBezTo>
                      <a:pt x="29" y="40"/>
                      <a:pt x="34" y="39"/>
                      <a:pt x="37" y="35"/>
                    </a:cubicBezTo>
                    <a:cubicBezTo>
                      <a:pt x="41" y="32"/>
                      <a:pt x="42" y="27"/>
                      <a:pt x="42" y="22"/>
                    </a:cubicBezTo>
                    <a:cubicBezTo>
                      <a:pt x="42" y="18"/>
                      <a:pt x="41" y="13"/>
                      <a:pt x="37" y="10"/>
                    </a:cubicBezTo>
                    <a:cubicBezTo>
                      <a:pt x="34" y="6"/>
                      <a:pt x="29" y="4"/>
                      <a:pt x="24" y="4"/>
                    </a:cubicBezTo>
                    <a:cubicBezTo>
                      <a:pt x="20" y="4"/>
                      <a:pt x="15" y="6"/>
                      <a:pt x="12" y="10"/>
                    </a:cubicBezTo>
                    <a:moveTo>
                      <a:pt x="50" y="54"/>
                    </a:moveTo>
                    <a:cubicBezTo>
                      <a:pt x="38" y="42"/>
                      <a:pt x="38" y="42"/>
                      <a:pt x="38" y="42"/>
                    </a:cubicBezTo>
                    <a:cubicBezTo>
                      <a:pt x="38" y="41"/>
                      <a:pt x="37" y="41"/>
                      <a:pt x="37" y="41"/>
                    </a:cubicBezTo>
                    <a:cubicBezTo>
                      <a:pt x="36" y="41"/>
                      <a:pt x="36" y="41"/>
                      <a:pt x="36" y="41"/>
                    </a:cubicBezTo>
                    <a:cubicBezTo>
                      <a:pt x="32" y="44"/>
                      <a:pt x="28" y="45"/>
                      <a:pt x="24" y="45"/>
                    </a:cubicBezTo>
                    <a:cubicBezTo>
                      <a:pt x="24" y="45"/>
                      <a:pt x="24" y="45"/>
                      <a:pt x="24" y="45"/>
                    </a:cubicBezTo>
                    <a:cubicBezTo>
                      <a:pt x="18" y="45"/>
                      <a:pt x="13" y="42"/>
                      <a:pt x="9" y="38"/>
                    </a:cubicBezTo>
                    <a:cubicBezTo>
                      <a:pt x="0" y="29"/>
                      <a:pt x="0" y="15"/>
                      <a:pt x="9" y="7"/>
                    </a:cubicBezTo>
                    <a:cubicBezTo>
                      <a:pt x="13" y="3"/>
                      <a:pt x="19" y="0"/>
                      <a:pt x="24" y="0"/>
                    </a:cubicBezTo>
                    <a:cubicBezTo>
                      <a:pt x="30" y="0"/>
                      <a:pt x="36" y="3"/>
                      <a:pt x="40" y="7"/>
                    </a:cubicBezTo>
                    <a:cubicBezTo>
                      <a:pt x="44" y="10"/>
                      <a:pt x="46" y="15"/>
                      <a:pt x="47" y="20"/>
                    </a:cubicBezTo>
                    <a:cubicBezTo>
                      <a:pt x="47" y="24"/>
                      <a:pt x="46" y="29"/>
                      <a:pt x="44" y="34"/>
                    </a:cubicBezTo>
                    <a:cubicBezTo>
                      <a:pt x="43" y="34"/>
                      <a:pt x="43" y="35"/>
                      <a:pt x="44" y="36"/>
                    </a:cubicBezTo>
                    <a:cubicBezTo>
                      <a:pt x="56" y="48"/>
                      <a:pt x="56" y="48"/>
                      <a:pt x="56" y="48"/>
                    </a:cubicBezTo>
                    <a:cubicBezTo>
                      <a:pt x="57" y="49"/>
                      <a:pt x="57" y="50"/>
                      <a:pt x="57" y="51"/>
                    </a:cubicBezTo>
                    <a:cubicBezTo>
                      <a:pt x="58" y="52"/>
                      <a:pt x="57" y="53"/>
                      <a:pt x="56" y="54"/>
                    </a:cubicBezTo>
                    <a:cubicBezTo>
                      <a:pt x="56" y="54"/>
                      <a:pt x="56" y="54"/>
                      <a:pt x="56" y="54"/>
                    </a:cubicBezTo>
                    <a:cubicBezTo>
                      <a:pt x="55" y="55"/>
                      <a:pt x="55" y="55"/>
                      <a:pt x="54" y="55"/>
                    </a:cubicBezTo>
                    <a:cubicBezTo>
                      <a:pt x="52" y="55"/>
                      <a:pt x="51" y="55"/>
                      <a:pt x="50" y="54"/>
                    </a:cubicBezTo>
                  </a:path>
                </a:pathLst>
              </a:custGeom>
              <a:grpFill/>
              <a:ln w="9525">
                <a:noFill/>
                <a:round/>
                <a:headEnd/>
                <a:tailEnd/>
              </a:ln>
            </p:spPr>
            <p:txBody>
              <a:bodyPr anchor="ctr"/>
              <a:lstStyle/>
              <a:p>
                <a:pPr algn="ctr"/>
                <a:endParaRPr dirty="0"/>
              </a:p>
            </p:txBody>
          </p:sp>
          <p:sp>
            <p:nvSpPr>
              <p:cNvPr id="12" name="Freeform: Shape 38">
                <a:extLst>
                  <a:ext uri="{FF2B5EF4-FFF2-40B4-BE49-F238E27FC236}">
                    <a16:creationId xmlns:a16="http://schemas.microsoft.com/office/drawing/2014/main" id="{27FBD23C-9563-441D-8FE9-23F965CB4168}"/>
                  </a:ext>
                </a:extLst>
              </p:cNvPr>
              <p:cNvSpPr>
                <a:spLocks/>
              </p:cNvSpPr>
              <p:nvPr/>
            </p:nvSpPr>
            <p:spPr bwMode="auto">
              <a:xfrm>
                <a:off x="8356601" y="1371599"/>
                <a:ext cx="271463" cy="204788"/>
              </a:xfrm>
              <a:custGeom>
                <a:avLst/>
                <a:gdLst/>
                <a:ahLst/>
                <a:cxnLst>
                  <a:cxn ang="0">
                    <a:pos x="100" y="21"/>
                  </a:cxn>
                  <a:cxn ang="0">
                    <a:pos x="19" y="21"/>
                  </a:cxn>
                  <a:cxn ang="0">
                    <a:pos x="14" y="26"/>
                  </a:cxn>
                  <a:cxn ang="0">
                    <a:pos x="6" y="70"/>
                  </a:cxn>
                  <a:cxn ang="0">
                    <a:pos x="6" y="69"/>
                  </a:cxn>
                  <a:cxn ang="0">
                    <a:pos x="6" y="17"/>
                  </a:cxn>
                  <a:cxn ang="0">
                    <a:pos x="7" y="15"/>
                  </a:cxn>
                  <a:cxn ang="0">
                    <a:pos x="11" y="15"/>
                  </a:cxn>
                  <a:cxn ang="0">
                    <a:pos x="19" y="10"/>
                  </a:cxn>
                  <a:cxn ang="0">
                    <a:pos x="19" y="9"/>
                  </a:cxn>
                  <a:cxn ang="0">
                    <a:pos x="22" y="6"/>
                  </a:cxn>
                  <a:cxn ang="0">
                    <a:pos x="36" y="6"/>
                  </a:cxn>
                  <a:cxn ang="0">
                    <a:pos x="39" y="9"/>
                  </a:cxn>
                  <a:cxn ang="0">
                    <a:pos x="39" y="10"/>
                  </a:cxn>
                  <a:cxn ang="0">
                    <a:pos x="46" y="15"/>
                  </a:cxn>
                  <a:cxn ang="0">
                    <a:pos x="99" y="15"/>
                  </a:cxn>
                  <a:cxn ang="0">
                    <a:pos x="101" y="17"/>
                  </a:cxn>
                  <a:cxn ang="0">
                    <a:pos x="101" y="20"/>
                  </a:cxn>
                  <a:cxn ang="0">
                    <a:pos x="100" y="21"/>
                  </a:cxn>
                  <a:cxn ang="0">
                    <a:pos x="114" y="21"/>
                  </a:cxn>
                  <a:cxn ang="0">
                    <a:pos x="108" y="21"/>
                  </a:cxn>
                  <a:cxn ang="0">
                    <a:pos x="107" y="20"/>
                  </a:cxn>
                  <a:cxn ang="0">
                    <a:pos x="107" y="17"/>
                  </a:cxn>
                  <a:cxn ang="0">
                    <a:pos x="99" y="9"/>
                  </a:cxn>
                  <a:cxn ang="0">
                    <a:pos x="46" y="9"/>
                  </a:cxn>
                  <a:cxn ang="0">
                    <a:pos x="45" y="7"/>
                  </a:cxn>
                  <a:cxn ang="0">
                    <a:pos x="44" y="6"/>
                  </a:cxn>
                  <a:cxn ang="0">
                    <a:pos x="36" y="0"/>
                  </a:cxn>
                  <a:cxn ang="0">
                    <a:pos x="22" y="0"/>
                  </a:cxn>
                  <a:cxn ang="0">
                    <a:pos x="14" y="6"/>
                  </a:cxn>
                  <a:cxn ang="0">
                    <a:pos x="13" y="7"/>
                  </a:cxn>
                  <a:cxn ang="0">
                    <a:pos x="11" y="9"/>
                  </a:cxn>
                  <a:cxn ang="0">
                    <a:pos x="7" y="9"/>
                  </a:cxn>
                  <a:cxn ang="0">
                    <a:pos x="0" y="17"/>
                  </a:cxn>
                  <a:cxn ang="0">
                    <a:pos x="0" y="82"/>
                  </a:cxn>
                  <a:cxn ang="0">
                    <a:pos x="6" y="89"/>
                  </a:cxn>
                  <a:cxn ang="0">
                    <a:pos x="7" y="89"/>
                  </a:cxn>
                  <a:cxn ang="0">
                    <a:pos x="47" y="89"/>
                  </a:cxn>
                  <a:cxn ang="0">
                    <a:pos x="48" y="87"/>
                  </a:cxn>
                  <a:cxn ang="0">
                    <a:pos x="50" y="51"/>
                  </a:cxn>
                  <a:cxn ang="0">
                    <a:pos x="70" y="43"/>
                  </a:cxn>
                  <a:cxn ang="0">
                    <a:pos x="90" y="51"/>
                  </a:cxn>
                  <a:cxn ang="0">
                    <a:pos x="97" y="67"/>
                  </a:cxn>
                  <a:cxn ang="0">
                    <a:pos x="95" y="83"/>
                  </a:cxn>
                  <a:cxn ang="0">
                    <a:pos x="95" y="85"/>
                  </a:cxn>
                  <a:cxn ang="0">
                    <a:pos x="99" y="89"/>
                  </a:cxn>
                  <a:cxn ang="0">
                    <a:pos x="100" y="89"/>
                  </a:cxn>
                  <a:cxn ang="0">
                    <a:pos x="102" y="89"/>
                  </a:cxn>
                  <a:cxn ang="0">
                    <a:pos x="108" y="85"/>
                  </a:cxn>
                  <a:cxn ang="0">
                    <a:pos x="118" y="26"/>
                  </a:cxn>
                  <a:cxn ang="0">
                    <a:pos x="114" y="21"/>
                  </a:cxn>
                </a:cxnLst>
                <a:rect l="0" t="0" r="r" b="b"/>
                <a:pathLst>
                  <a:path w="118" h="89">
                    <a:moveTo>
                      <a:pt x="100" y="21"/>
                    </a:moveTo>
                    <a:cubicBezTo>
                      <a:pt x="19" y="21"/>
                      <a:pt x="19" y="21"/>
                      <a:pt x="19" y="21"/>
                    </a:cubicBezTo>
                    <a:cubicBezTo>
                      <a:pt x="17" y="21"/>
                      <a:pt x="14" y="23"/>
                      <a:pt x="14" y="26"/>
                    </a:cubicBezTo>
                    <a:cubicBezTo>
                      <a:pt x="6" y="70"/>
                      <a:pt x="6" y="70"/>
                      <a:pt x="6" y="70"/>
                    </a:cubicBezTo>
                    <a:cubicBezTo>
                      <a:pt x="6" y="70"/>
                      <a:pt x="6" y="71"/>
                      <a:pt x="6" y="69"/>
                    </a:cubicBezTo>
                    <a:cubicBezTo>
                      <a:pt x="6" y="17"/>
                      <a:pt x="6" y="17"/>
                      <a:pt x="6" y="17"/>
                    </a:cubicBezTo>
                    <a:cubicBezTo>
                      <a:pt x="6" y="16"/>
                      <a:pt x="6" y="15"/>
                      <a:pt x="7" y="15"/>
                    </a:cubicBezTo>
                    <a:cubicBezTo>
                      <a:pt x="11" y="15"/>
                      <a:pt x="11" y="15"/>
                      <a:pt x="11" y="15"/>
                    </a:cubicBezTo>
                    <a:cubicBezTo>
                      <a:pt x="15" y="15"/>
                      <a:pt x="17" y="12"/>
                      <a:pt x="19" y="10"/>
                    </a:cubicBezTo>
                    <a:cubicBezTo>
                      <a:pt x="19" y="10"/>
                      <a:pt x="19" y="10"/>
                      <a:pt x="19" y="9"/>
                    </a:cubicBezTo>
                    <a:cubicBezTo>
                      <a:pt x="20" y="7"/>
                      <a:pt x="21" y="6"/>
                      <a:pt x="22" y="6"/>
                    </a:cubicBezTo>
                    <a:cubicBezTo>
                      <a:pt x="36" y="6"/>
                      <a:pt x="36" y="6"/>
                      <a:pt x="36" y="6"/>
                    </a:cubicBezTo>
                    <a:cubicBezTo>
                      <a:pt x="36" y="6"/>
                      <a:pt x="37" y="6"/>
                      <a:pt x="39" y="9"/>
                    </a:cubicBezTo>
                    <a:cubicBezTo>
                      <a:pt x="39" y="9"/>
                      <a:pt x="39" y="10"/>
                      <a:pt x="39" y="10"/>
                    </a:cubicBezTo>
                    <a:cubicBezTo>
                      <a:pt x="40" y="12"/>
                      <a:pt x="42" y="15"/>
                      <a:pt x="46" y="15"/>
                    </a:cubicBezTo>
                    <a:cubicBezTo>
                      <a:pt x="99" y="15"/>
                      <a:pt x="99" y="15"/>
                      <a:pt x="99" y="15"/>
                    </a:cubicBezTo>
                    <a:cubicBezTo>
                      <a:pt x="100" y="15"/>
                      <a:pt x="101" y="16"/>
                      <a:pt x="101" y="17"/>
                    </a:cubicBezTo>
                    <a:cubicBezTo>
                      <a:pt x="101" y="20"/>
                      <a:pt x="101" y="20"/>
                      <a:pt x="101" y="20"/>
                    </a:cubicBezTo>
                    <a:cubicBezTo>
                      <a:pt x="101" y="20"/>
                      <a:pt x="101" y="21"/>
                      <a:pt x="100" y="21"/>
                    </a:cubicBezTo>
                    <a:moveTo>
                      <a:pt x="114" y="21"/>
                    </a:moveTo>
                    <a:cubicBezTo>
                      <a:pt x="108" y="21"/>
                      <a:pt x="108" y="21"/>
                      <a:pt x="108" y="21"/>
                    </a:cubicBezTo>
                    <a:cubicBezTo>
                      <a:pt x="107" y="21"/>
                      <a:pt x="107" y="20"/>
                      <a:pt x="107" y="20"/>
                    </a:cubicBezTo>
                    <a:cubicBezTo>
                      <a:pt x="107" y="17"/>
                      <a:pt x="107" y="17"/>
                      <a:pt x="107" y="17"/>
                    </a:cubicBezTo>
                    <a:cubicBezTo>
                      <a:pt x="107" y="13"/>
                      <a:pt x="104" y="9"/>
                      <a:pt x="99" y="9"/>
                    </a:cubicBezTo>
                    <a:cubicBezTo>
                      <a:pt x="46" y="9"/>
                      <a:pt x="46" y="9"/>
                      <a:pt x="46" y="9"/>
                    </a:cubicBezTo>
                    <a:cubicBezTo>
                      <a:pt x="46" y="9"/>
                      <a:pt x="45" y="9"/>
                      <a:pt x="45" y="7"/>
                    </a:cubicBezTo>
                    <a:cubicBezTo>
                      <a:pt x="44" y="7"/>
                      <a:pt x="44" y="7"/>
                      <a:pt x="44" y="6"/>
                    </a:cubicBezTo>
                    <a:cubicBezTo>
                      <a:pt x="42" y="1"/>
                      <a:pt x="38" y="0"/>
                      <a:pt x="36" y="0"/>
                    </a:cubicBezTo>
                    <a:cubicBezTo>
                      <a:pt x="22" y="0"/>
                      <a:pt x="22" y="0"/>
                      <a:pt x="22" y="0"/>
                    </a:cubicBezTo>
                    <a:cubicBezTo>
                      <a:pt x="18" y="0"/>
                      <a:pt x="16" y="2"/>
                      <a:pt x="14" y="6"/>
                    </a:cubicBezTo>
                    <a:cubicBezTo>
                      <a:pt x="14" y="6"/>
                      <a:pt x="13" y="7"/>
                      <a:pt x="13" y="7"/>
                    </a:cubicBezTo>
                    <a:cubicBezTo>
                      <a:pt x="12" y="8"/>
                      <a:pt x="12" y="9"/>
                      <a:pt x="11" y="9"/>
                    </a:cubicBezTo>
                    <a:cubicBezTo>
                      <a:pt x="7" y="9"/>
                      <a:pt x="7" y="9"/>
                      <a:pt x="7" y="9"/>
                    </a:cubicBezTo>
                    <a:cubicBezTo>
                      <a:pt x="3" y="9"/>
                      <a:pt x="0" y="13"/>
                      <a:pt x="0" y="17"/>
                    </a:cubicBezTo>
                    <a:cubicBezTo>
                      <a:pt x="0" y="82"/>
                      <a:pt x="0" y="82"/>
                      <a:pt x="0" y="82"/>
                    </a:cubicBezTo>
                    <a:cubicBezTo>
                      <a:pt x="0" y="85"/>
                      <a:pt x="2" y="89"/>
                      <a:pt x="6" y="89"/>
                    </a:cubicBezTo>
                    <a:cubicBezTo>
                      <a:pt x="6" y="89"/>
                      <a:pt x="7" y="89"/>
                      <a:pt x="7" y="89"/>
                    </a:cubicBezTo>
                    <a:cubicBezTo>
                      <a:pt x="47" y="89"/>
                      <a:pt x="47" y="89"/>
                      <a:pt x="47" y="89"/>
                    </a:cubicBezTo>
                    <a:cubicBezTo>
                      <a:pt x="49" y="89"/>
                      <a:pt x="48" y="88"/>
                      <a:pt x="48" y="87"/>
                    </a:cubicBezTo>
                    <a:cubicBezTo>
                      <a:pt x="40" y="77"/>
                      <a:pt x="41" y="61"/>
                      <a:pt x="50" y="51"/>
                    </a:cubicBezTo>
                    <a:cubicBezTo>
                      <a:pt x="56" y="46"/>
                      <a:pt x="63" y="43"/>
                      <a:pt x="70" y="43"/>
                    </a:cubicBezTo>
                    <a:cubicBezTo>
                      <a:pt x="77" y="43"/>
                      <a:pt x="84" y="46"/>
                      <a:pt x="90" y="51"/>
                    </a:cubicBezTo>
                    <a:cubicBezTo>
                      <a:pt x="94" y="56"/>
                      <a:pt x="97" y="61"/>
                      <a:pt x="97" y="67"/>
                    </a:cubicBezTo>
                    <a:cubicBezTo>
                      <a:pt x="98" y="73"/>
                      <a:pt x="97" y="78"/>
                      <a:pt x="95" y="83"/>
                    </a:cubicBezTo>
                    <a:cubicBezTo>
                      <a:pt x="95" y="83"/>
                      <a:pt x="94" y="84"/>
                      <a:pt x="95" y="85"/>
                    </a:cubicBezTo>
                    <a:cubicBezTo>
                      <a:pt x="99" y="89"/>
                      <a:pt x="99" y="89"/>
                      <a:pt x="99" y="89"/>
                    </a:cubicBezTo>
                    <a:cubicBezTo>
                      <a:pt x="99" y="89"/>
                      <a:pt x="100" y="89"/>
                      <a:pt x="100" y="89"/>
                    </a:cubicBezTo>
                    <a:cubicBezTo>
                      <a:pt x="102" y="89"/>
                      <a:pt x="102" y="89"/>
                      <a:pt x="102" y="89"/>
                    </a:cubicBezTo>
                    <a:cubicBezTo>
                      <a:pt x="105" y="89"/>
                      <a:pt x="107" y="87"/>
                      <a:pt x="108" y="85"/>
                    </a:cubicBezTo>
                    <a:cubicBezTo>
                      <a:pt x="118" y="26"/>
                      <a:pt x="118" y="26"/>
                      <a:pt x="118" y="26"/>
                    </a:cubicBezTo>
                    <a:cubicBezTo>
                      <a:pt x="118" y="23"/>
                      <a:pt x="117" y="21"/>
                      <a:pt x="114" y="21"/>
                    </a:cubicBezTo>
                  </a:path>
                </a:pathLst>
              </a:custGeom>
              <a:grpFill/>
              <a:ln w="9525">
                <a:noFill/>
                <a:round/>
                <a:headEnd/>
                <a:tailEnd/>
              </a:ln>
            </p:spPr>
            <p:txBody>
              <a:bodyPr anchor="ctr"/>
              <a:lstStyle/>
              <a:p>
                <a:pPr algn="ctr"/>
                <a:endParaRPr dirty="0"/>
              </a:p>
            </p:txBody>
          </p:sp>
        </p:grpSp>
      </p:grpSp>
      <p:grpSp>
        <p:nvGrpSpPr>
          <p:cNvPr id="13" name="千图PPT彼岸天：ID 8661124库_组合 41">
            <a:extLst>
              <a:ext uri="{FF2B5EF4-FFF2-40B4-BE49-F238E27FC236}">
                <a16:creationId xmlns:a16="http://schemas.microsoft.com/office/drawing/2014/main" id="{81710613-9F49-4A2D-BE0D-42159113ADF9}"/>
              </a:ext>
            </a:extLst>
          </p:cNvPr>
          <p:cNvGrpSpPr/>
          <p:nvPr>
            <p:custDataLst>
              <p:tags r:id="rId2"/>
            </p:custDataLst>
          </p:nvPr>
        </p:nvGrpSpPr>
        <p:grpSpPr>
          <a:xfrm>
            <a:off x="6712673" y="3078728"/>
            <a:ext cx="1746612" cy="1450986"/>
            <a:chOff x="3912430" y="2953631"/>
            <a:chExt cx="1746612" cy="1450986"/>
          </a:xfrm>
        </p:grpSpPr>
        <p:sp>
          <p:nvSpPr>
            <p:cNvPr id="14" name="Hexagon 32">
              <a:extLst>
                <a:ext uri="{FF2B5EF4-FFF2-40B4-BE49-F238E27FC236}">
                  <a16:creationId xmlns:a16="http://schemas.microsoft.com/office/drawing/2014/main" id="{87C416CC-C7D2-43DC-89BC-639D4EA701F3}"/>
                </a:ext>
              </a:extLst>
            </p:cNvPr>
            <p:cNvSpPr>
              <a:spLocks/>
            </p:cNvSpPr>
            <p:nvPr/>
          </p:nvSpPr>
          <p:spPr bwMode="gray">
            <a:xfrm>
              <a:off x="3912430" y="2953631"/>
              <a:ext cx="1746612" cy="1450986"/>
            </a:xfrm>
            <a:prstGeom prst="hexagon">
              <a:avLst>
                <a:gd name="adj" fmla="val 28916"/>
                <a:gd name="vf" fmla="val 115470"/>
              </a:avLst>
            </a:prstGeom>
            <a:solidFill>
              <a:schemeClr val="bg1">
                <a:lumMod val="75000"/>
              </a:schemeClr>
            </a:solidFill>
            <a:ln w="28575">
              <a:solidFill>
                <a:schemeClr val="bg1"/>
              </a:solidFill>
              <a:miter lim="800000"/>
              <a:headEnd/>
              <a:tailEnd/>
            </a:ln>
            <a:effectLst/>
            <a:extLst/>
          </p:spPr>
          <p:txBody>
            <a:bodyPr anchor="ctr"/>
            <a:lstStyle/>
            <a:p>
              <a:pPr algn="ctr"/>
              <a:endParaRPr dirty="0"/>
            </a:p>
          </p:txBody>
        </p:sp>
        <p:sp>
          <p:nvSpPr>
            <p:cNvPr id="15" name="Hexagon 33">
              <a:extLst>
                <a:ext uri="{FF2B5EF4-FFF2-40B4-BE49-F238E27FC236}">
                  <a16:creationId xmlns:a16="http://schemas.microsoft.com/office/drawing/2014/main" id="{CAA6C0A2-C67B-400C-BF88-0CF336A05CA4}"/>
                </a:ext>
              </a:extLst>
            </p:cNvPr>
            <p:cNvSpPr>
              <a:spLocks/>
            </p:cNvSpPr>
            <p:nvPr/>
          </p:nvSpPr>
          <p:spPr bwMode="gray">
            <a:xfrm>
              <a:off x="4014771" y="3041039"/>
              <a:ext cx="1535107" cy="1276168"/>
            </a:xfrm>
            <a:prstGeom prst="hexagon">
              <a:avLst>
                <a:gd name="adj" fmla="val 28896"/>
                <a:gd name="vf" fmla="val 115470"/>
              </a:avLst>
            </a:prstGeom>
            <a:solidFill>
              <a:schemeClr val="accent1"/>
            </a:solidFill>
            <a:ln w="9525">
              <a:noFill/>
              <a:miter lim="800000"/>
              <a:headEnd/>
              <a:tailEnd/>
            </a:ln>
            <a:effectLst/>
            <a:extLst/>
          </p:spPr>
          <p:txBody>
            <a:bodyPr anchor="ctr"/>
            <a:lstStyle/>
            <a:p>
              <a:pPr algn="ctr"/>
              <a:endParaRPr dirty="0"/>
            </a:p>
          </p:txBody>
        </p:sp>
        <p:grpSp>
          <p:nvGrpSpPr>
            <p:cNvPr id="16" name="Group 48">
              <a:extLst>
                <a:ext uri="{FF2B5EF4-FFF2-40B4-BE49-F238E27FC236}">
                  <a16:creationId xmlns:a16="http://schemas.microsoft.com/office/drawing/2014/main" id="{2A512F59-60E5-4C4A-8CAB-57E1723D93BD}"/>
                </a:ext>
              </a:extLst>
            </p:cNvPr>
            <p:cNvGrpSpPr/>
            <p:nvPr/>
          </p:nvGrpSpPr>
          <p:grpSpPr>
            <a:xfrm>
              <a:off x="4508054" y="3355133"/>
              <a:ext cx="533162" cy="669554"/>
              <a:chOff x="6743700" y="2347912"/>
              <a:chExt cx="273050" cy="342900"/>
            </a:xfrm>
            <a:solidFill>
              <a:schemeClr val="bg1"/>
            </a:solidFill>
          </p:grpSpPr>
          <p:sp>
            <p:nvSpPr>
              <p:cNvPr id="20" name="Freeform: Shape 49">
                <a:extLst>
                  <a:ext uri="{FF2B5EF4-FFF2-40B4-BE49-F238E27FC236}">
                    <a16:creationId xmlns:a16="http://schemas.microsoft.com/office/drawing/2014/main" id="{68FF5202-DEFB-4B5F-B31F-0BF5378FACB0}"/>
                  </a:ext>
                </a:extLst>
              </p:cNvPr>
              <p:cNvSpPr>
                <a:spLocks/>
              </p:cNvSpPr>
              <p:nvPr/>
            </p:nvSpPr>
            <p:spPr bwMode="auto">
              <a:xfrm>
                <a:off x="6743700" y="2347912"/>
                <a:ext cx="273050" cy="342900"/>
              </a:xfrm>
              <a:custGeom>
                <a:avLst/>
                <a:gdLst/>
                <a:ahLst/>
                <a:cxnLst>
                  <a:cxn ang="0">
                    <a:pos x="17" y="57"/>
                  </a:cxn>
                  <a:cxn ang="0">
                    <a:pos x="59" y="15"/>
                  </a:cxn>
                  <a:cxn ang="0">
                    <a:pos x="102" y="57"/>
                  </a:cxn>
                  <a:cxn ang="0">
                    <a:pos x="89" y="89"/>
                  </a:cxn>
                  <a:cxn ang="0">
                    <a:pos x="87" y="89"/>
                  </a:cxn>
                  <a:cxn ang="0">
                    <a:pos x="80" y="66"/>
                  </a:cxn>
                  <a:cxn ang="0">
                    <a:pos x="73" y="62"/>
                  </a:cxn>
                  <a:cxn ang="0">
                    <a:pos x="71" y="62"/>
                  </a:cxn>
                  <a:cxn ang="0">
                    <a:pos x="45" y="62"/>
                  </a:cxn>
                  <a:cxn ang="0">
                    <a:pos x="39" y="66"/>
                  </a:cxn>
                  <a:cxn ang="0">
                    <a:pos x="32" y="88"/>
                  </a:cxn>
                  <a:cxn ang="0">
                    <a:pos x="30" y="89"/>
                  </a:cxn>
                  <a:cxn ang="0">
                    <a:pos x="17" y="57"/>
                  </a:cxn>
                  <a:cxn ang="0">
                    <a:pos x="55" y="70"/>
                  </a:cxn>
                  <a:cxn ang="0">
                    <a:pos x="56" y="69"/>
                  </a:cxn>
                  <a:cxn ang="0">
                    <a:pos x="63" y="69"/>
                  </a:cxn>
                  <a:cxn ang="0">
                    <a:pos x="64" y="70"/>
                  </a:cxn>
                  <a:cxn ang="0">
                    <a:pos x="64" y="74"/>
                  </a:cxn>
                  <a:cxn ang="0">
                    <a:pos x="68" y="89"/>
                  </a:cxn>
                  <a:cxn ang="0">
                    <a:pos x="67" y="91"/>
                  </a:cxn>
                  <a:cxn ang="0">
                    <a:pos x="61" y="97"/>
                  </a:cxn>
                  <a:cxn ang="0">
                    <a:pos x="59" y="97"/>
                  </a:cxn>
                  <a:cxn ang="0">
                    <a:pos x="53" y="91"/>
                  </a:cxn>
                  <a:cxn ang="0">
                    <a:pos x="52" y="89"/>
                  </a:cxn>
                  <a:cxn ang="0">
                    <a:pos x="55" y="74"/>
                  </a:cxn>
                  <a:cxn ang="0">
                    <a:pos x="55" y="70"/>
                  </a:cxn>
                  <a:cxn ang="0">
                    <a:pos x="59" y="0"/>
                  </a:cxn>
                  <a:cxn ang="0">
                    <a:pos x="0" y="59"/>
                  </a:cxn>
                  <a:cxn ang="0">
                    <a:pos x="59" y="149"/>
                  </a:cxn>
                  <a:cxn ang="0">
                    <a:pos x="119" y="59"/>
                  </a:cxn>
                  <a:cxn ang="0">
                    <a:pos x="59" y="0"/>
                  </a:cxn>
                </a:cxnLst>
                <a:rect l="0" t="0" r="r" b="b"/>
                <a:pathLst>
                  <a:path w="119" h="149">
                    <a:moveTo>
                      <a:pt x="17" y="57"/>
                    </a:moveTo>
                    <a:cubicBezTo>
                      <a:pt x="17" y="34"/>
                      <a:pt x="36" y="15"/>
                      <a:pt x="59" y="15"/>
                    </a:cubicBezTo>
                    <a:cubicBezTo>
                      <a:pt x="83" y="15"/>
                      <a:pt x="102" y="34"/>
                      <a:pt x="102" y="57"/>
                    </a:cubicBezTo>
                    <a:cubicBezTo>
                      <a:pt x="102" y="70"/>
                      <a:pt x="97" y="81"/>
                      <a:pt x="89" y="89"/>
                    </a:cubicBezTo>
                    <a:cubicBezTo>
                      <a:pt x="89" y="89"/>
                      <a:pt x="88" y="89"/>
                      <a:pt x="87" y="89"/>
                    </a:cubicBezTo>
                    <a:cubicBezTo>
                      <a:pt x="80" y="66"/>
                      <a:pt x="80" y="66"/>
                      <a:pt x="80" y="66"/>
                    </a:cubicBezTo>
                    <a:cubicBezTo>
                      <a:pt x="79" y="64"/>
                      <a:pt x="76" y="62"/>
                      <a:pt x="73" y="62"/>
                    </a:cubicBezTo>
                    <a:cubicBezTo>
                      <a:pt x="72" y="62"/>
                      <a:pt x="72" y="62"/>
                      <a:pt x="71" y="62"/>
                    </a:cubicBezTo>
                    <a:cubicBezTo>
                      <a:pt x="45" y="62"/>
                      <a:pt x="45" y="62"/>
                      <a:pt x="45" y="62"/>
                    </a:cubicBezTo>
                    <a:cubicBezTo>
                      <a:pt x="42" y="62"/>
                      <a:pt x="40" y="64"/>
                      <a:pt x="39" y="66"/>
                    </a:cubicBezTo>
                    <a:cubicBezTo>
                      <a:pt x="32" y="88"/>
                      <a:pt x="32" y="88"/>
                      <a:pt x="32" y="88"/>
                    </a:cubicBezTo>
                    <a:cubicBezTo>
                      <a:pt x="31" y="89"/>
                      <a:pt x="30" y="89"/>
                      <a:pt x="30" y="89"/>
                    </a:cubicBezTo>
                    <a:cubicBezTo>
                      <a:pt x="22" y="81"/>
                      <a:pt x="17" y="70"/>
                      <a:pt x="17" y="57"/>
                    </a:cubicBezTo>
                    <a:moveTo>
                      <a:pt x="55" y="70"/>
                    </a:moveTo>
                    <a:cubicBezTo>
                      <a:pt x="55" y="69"/>
                      <a:pt x="55" y="69"/>
                      <a:pt x="56" y="69"/>
                    </a:cubicBezTo>
                    <a:cubicBezTo>
                      <a:pt x="63" y="69"/>
                      <a:pt x="63" y="69"/>
                      <a:pt x="63" y="69"/>
                    </a:cubicBezTo>
                    <a:cubicBezTo>
                      <a:pt x="64" y="69"/>
                      <a:pt x="65" y="69"/>
                      <a:pt x="64" y="70"/>
                    </a:cubicBezTo>
                    <a:cubicBezTo>
                      <a:pt x="64" y="70"/>
                      <a:pt x="64" y="73"/>
                      <a:pt x="64" y="74"/>
                    </a:cubicBezTo>
                    <a:cubicBezTo>
                      <a:pt x="65" y="77"/>
                      <a:pt x="68" y="89"/>
                      <a:pt x="68" y="89"/>
                    </a:cubicBezTo>
                    <a:cubicBezTo>
                      <a:pt x="68" y="90"/>
                      <a:pt x="67" y="91"/>
                      <a:pt x="67" y="91"/>
                    </a:cubicBezTo>
                    <a:cubicBezTo>
                      <a:pt x="61" y="97"/>
                      <a:pt x="61" y="97"/>
                      <a:pt x="61" y="97"/>
                    </a:cubicBezTo>
                    <a:cubicBezTo>
                      <a:pt x="60" y="97"/>
                      <a:pt x="59" y="97"/>
                      <a:pt x="59" y="97"/>
                    </a:cubicBezTo>
                    <a:cubicBezTo>
                      <a:pt x="53" y="91"/>
                      <a:pt x="53" y="91"/>
                      <a:pt x="53" y="91"/>
                    </a:cubicBezTo>
                    <a:cubicBezTo>
                      <a:pt x="52" y="91"/>
                      <a:pt x="52" y="90"/>
                      <a:pt x="52" y="89"/>
                    </a:cubicBezTo>
                    <a:cubicBezTo>
                      <a:pt x="52" y="89"/>
                      <a:pt x="54" y="77"/>
                      <a:pt x="55" y="74"/>
                    </a:cubicBezTo>
                    <a:cubicBezTo>
                      <a:pt x="55" y="73"/>
                      <a:pt x="55" y="70"/>
                      <a:pt x="55" y="70"/>
                    </a:cubicBezTo>
                    <a:moveTo>
                      <a:pt x="59" y="0"/>
                    </a:moveTo>
                    <a:cubicBezTo>
                      <a:pt x="27" y="0"/>
                      <a:pt x="0" y="26"/>
                      <a:pt x="0" y="59"/>
                    </a:cubicBezTo>
                    <a:cubicBezTo>
                      <a:pt x="0" y="92"/>
                      <a:pt x="53" y="149"/>
                      <a:pt x="59" y="149"/>
                    </a:cubicBezTo>
                    <a:cubicBezTo>
                      <a:pt x="66" y="149"/>
                      <a:pt x="119" y="92"/>
                      <a:pt x="119" y="59"/>
                    </a:cubicBezTo>
                    <a:cubicBezTo>
                      <a:pt x="119" y="26"/>
                      <a:pt x="92" y="0"/>
                      <a:pt x="59" y="0"/>
                    </a:cubicBezTo>
                  </a:path>
                </a:pathLst>
              </a:custGeom>
              <a:grpFill/>
              <a:ln w="9525">
                <a:noFill/>
                <a:round/>
                <a:headEnd/>
                <a:tailEnd/>
              </a:ln>
            </p:spPr>
            <p:txBody>
              <a:bodyPr anchor="ctr"/>
              <a:lstStyle/>
              <a:p>
                <a:pPr algn="ctr"/>
                <a:endParaRPr dirty="0"/>
              </a:p>
            </p:txBody>
          </p:sp>
          <p:sp>
            <p:nvSpPr>
              <p:cNvPr id="21" name="Oval 50">
                <a:extLst>
                  <a:ext uri="{FF2B5EF4-FFF2-40B4-BE49-F238E27FC236}">
                    <a16:creationId xmlns:a16="http://schemas.microsoft.com/office/drawing/2014/main" id="{76864B4B-4035-4A6F-954B-8D5AEBDA0A5B}"/>
                  </a:ext>
                </a:extLst>
              </p:cNvPr>
              <p:cNvSpPr>
                <a:spLocks/>
              </p:cNvSpPr>
              <p:nvPr/>
            </p:nvSpPr>
            <p:spPr bwMode="auto">
              <a:xfrm>
                <a:off x="6838950" y="2401887"/>
                <a:ext cx="80962" cy="79375"/>
              </a:xfrm>
              <a:prstGeom prst="ellipse">
                <a:avLst/>
              </a:prstGeom>
              <a:grpFill/>
              <a:ln w="9525">
                <a:noFill/>
                <a:round/>
                <a:headEnd/>
                <a:tailEnd/>
              </a:ln>
            </p:spPr>
            <p:txBody>
              <a:bodyPr anchor="ctr"/>
              <a:lstStyle/>
              <a:p>
                <a:pPr algn="ctr"/>
                <a:endParaRPr dirty="0"/>
              </a:p>
            </p:txBody>
          </p:sp>
        </p:grpSp>
      </p:grpSp>
      <p:grpSp>
        <p:nvGrpSpPr>
          <p:cNvPr id="22" name="千图PPT彼岸天：ID 8661124库_组合 40">
            <a:extLst>
              <a:ext uri="{FF2B5EF4-FFF2-40B4-BE49-F238E27FC236}">
                <a16:creationId xmlns:a16="http://schemas.microsoft.com/office/drawing/2014/main" id="{6FF43E5E-360E-403B-9F6E-3B01A8A3C4C9}"/>
              </a:ext>
            </a:extLst>
          </p:cNvPr>
          <p:cNvGrpSpPr/>
          <p:nvPr>
            <p:custDataLst>
              <p:tags r:id="rId3"/>
            </p:custDataLst>
          </p:nvPr>
        </p:nvGrpSpPr>
        <p:grpSpPr>
          <a:xfrm>
            <a:off x="8233642" y="3777908"/>
            <a:ext cx="1746612" cy="1450986"/>
            <a:chOff x="5282143" y="3732657"/>
            <a:chExt cx="1746612" cy="1450986"/>
          </a:xfrm>
        </p:grpSpPr>
        <p:sp>
          <p:nvSpPr>
            <p:cNvPr id="23" name="Hexagon 26">
              <a:extLst>
                <a:ext uri="{FF2B5EF4-FFF2-40B4-BE49-F238E27FC236}">
                  <a16:creationId xmlns:a16="http://schemas.microsoft.com/office/drawing/2014/main" id="{268B27A7-B890-4451-9C03-8B60E78E3FA5}"/>
                </a:ext>
              </a:extLst>
            </p:cNvPr>
            <p:cNvSpPr>
              <a:spLocks/>
            </p:cNvSpPr>
            <p:nvPr/>
          </p:nvSpPr>
          <p:spPr bwMode="gray">
            <a:xfrm>
              <a:off x="5282143" y="3732657"/>
              <a:ext cx="1746612" cy="1450986"/>
            </a:xfrm>
            <a:prstGeom prst="hexagon">
              <a:avLst>
                <a:gd name="adj" fmla="val 28916"/>
                <a:gd name="vf" fmla="val 115470"/>
              </a:avLst>
            </a:prstGeom>
            <a:solidFill>
              <a:schemeClr val="bg1">
                <a:lumMod val="75000"/>
              </a:schemeClr>
            </a:solidFill>
            <a:ln w="28575">
              <a:solidFill>
                <a:schemeClr val="bg1"/>
              </a:solidFill>
              <a:miter lim="800000"/>
              <a:headEnd/>
              <a:tailEnd/>
            </a:ln>
            <a:effectLst/>
            <a:extLst/>
          </p:spPr>
          <p:txBody>
            <a:bodyPr anchor="ctr"/>
            <a:lstStyle/>
            <a:p>
              <a:pPr algn="ctr"/>
              <a:endParaRPr dirty="0"/>
            </a:p>
          </p:txBody>
        </p:sp>
        <p:sp>
          <p:nvSpPr>
            <p:cNvPr id="24" name="Hexagon 27">
              <a:extLst>
                <a:ext uri="{FF2B5EF4-FFF2-40B4-BE49-F238E27FC236}">
                  <a16:creationId xmlns:a16="http://schemas.microsoft.com/office/drawing/2014/main" id="{2609EB9D-0445-4A20-8184-E2E88F47FA5C}"/>
                </a:ext>
              </a:extLst>
            </p:cNvPr>
            <p:cNvSpPr>
              <a:spLocks/>
            </p:cNvSpPr>
            <p:nvPr/>
          </p:nvSpPr>
          <p:spPr bwMode="gray">
            <a:xfrm>
              <a:off x="5384484" y="3820065"/>
              <a:ext cx="1535107" cy="1276168"/>
            </a:xfrm>
            <a:prstGeom prst="hexagon">
              <a:avLst>
                <a:gd name="adj" fmla="val 28896"/>
                <a:gd name="vf" fmla="val 115470"/>
              </a:avLst>
            </a:prstGeom>
            <a:solidFill>
              <a:schemeClr val="accent4"/>
            </a:solidFill>
            <a:ln w="9525">
              <a:noFill/>
              <a:miter lim="800000"/>
              <a:headEnd/>
              <a:tailEnd/>
            </a:ln>
            <a:effectLst/>
            <a:extLst/>
          </p:spPr>
          <p:txBody>
            <a:bodyPr anchor="ctr"/>
            <a:lstStyle/>
            <a:p>
              <a:pPr algn="ctr"/>
              <a:endParaRPr dirty="0"/>
            </a:p>
          </p:txBody>
        </p:sp>
        <p:grpSp>
          <p:nvGrpSpPr>
            <p:cNvPr id="25" name="Group 39">
              <a:extLst>
                <a:ext uri="{FF2B5EF4-FFF2-40B4-BE49-F238E27FC236}">
                  <a16:creationId xmlns:a16="http://schemas.microsoft.com/office/drawing/2014/main" id="{A6A25E8A-88B6-4389-A037-D11E5FF6F088}"/>
                </a:ext>
              </a:extLst>
            </p:cNvPr>
            <p:cNvGrpSpPr/>
            <p:nvPr/>
          </p:nvGrpSpPr>
          <p:grpSpPr>
            <a:xfrm>
              <a:off x="5885455" y="4239614"/>
              <a:ext cx="533160" cy="437068"/>
              <a:chOff x="649288" y="1889124"/>
              <a:chExt cx="273050" cy="223837"/>
            </a:xfrm>
            <a:solidFill>
              <a:schemeClr val="bg1"/>
            </a:solidFill>
          </p:grpSpPr>
          <p:sp>
            <p:nvSpPr>
              <p:cNvPr id="29" name="Freeform: Shape 40">
                <a:extLst>
                  <a:ext uri="{FF2B5EF4-FFF2-40B4-BE49-F238E27FC236}">
                    <a16:creationId xmlns:a16="http://schemas.microsoft.com/office/drawing/2014/main" id="{543E55CE-9C34-467F-9FE0-63DD8643A43E}"/>
                  </a:ext>
                </a:extLst>
              </p:cNvPr>
              <p:cNvSpPr>
                <a:spLocks/>
              </p:cNvSpPr>
              <p:nvPr/>
            </p:nvSpPr>
            <p:spPr bwMode="auto">
              <a:xfrm>
                <a:off x="681038" y="2001836"/>
                <a:ext cx="206375" cy="111125"/>
              </a:xfrm>
              <a:custGeom>
                <a:avLst/>
                <a:gdLst/>
                <a:ahLst/>
                <a:cxnLst>
                  <a:cxn ang="0">
                    <a:pos x="53" y="23"/>
                  </a:cxn>
                  <a:cxn ang="0">
                    <a:pos x="45" y="25"/>
                  </a:cxn>
                  <a:cxn ang="0">
                    <a:pos x="38" y="23"/>
                  </a:cxn>
                  <a:cxn ang="0">
                    <a:pos x="3" y="2"/>
                  </a:cxn>
                  <a:cxn ang="0">
                    <a:pos x="0" y="4"/>
                  </a:cxn>
                  <a:cxn ang="0">
                    <a:pos x="0" y="25"/>
                  </a:cxn>
                  <a:cxn ang="0">
                    <a:pos x="45" y="48"/>
                  </a:cxn>
                  <a:cxn ang="0">
                    <a:pos x="90" y="25"/>
                  </a:cxn>
                  <a:cxn ang="0">
                    <a:pos x="90" y="3"/>
                  </a:cxn>
                  <a:cxn ang="0">
                    <a:pos x="88" y="1"/>
                  </a:cxn>
                  <a:cxn ang="0">
                    <a:pos x="53" y="23"/>
                  </a:cxn>
                </a:cxnLst>
                <a:rect l="0" t="0" r="r" b="b"/>
                <a:pathLst>
                  <a:path w="90" h="48">
                    <a:moveTo>
                      <a:pt x="53" y="23"/>
                    </a:moveTo>
                    <a:cubicBezTo>
                      <a:pt x="51" y="24"/>
                      <a:pt x="48" y="25"/>
                      <a:pt x="45" y="25"/>
                    </a:cubicBezTo>
                    <a:cubicBezTo>
                      <a:pt x="43" y="25"/>
                      <a:pt x="40" y="24"/>
                      <a:pt x="38" y="23"/>
                    </a:cubicBezTo>
                    <a:cubicBezTo>
                      <a:pt x="3" y="2"/>
                      <a:pt x="3" y="2"/>
                      <a:pt x="3" y="2"/>
                    </a:cubicBezTo>
                    <a:cubicBezTo>
                      <a:pt x="3" y="2"/>
                      <a:pt x="0" y="0"/>
                      <a:pt x="0" y="4"/>
                    </a:cubicBezTo>
                    <a:cubicBezTo>
                      <a:pt x="0" y="25"/>
                      <a:pt x="0" y="25"/>
                      <a:pt x="0" y="25"/>
                    </a:cubicBezTo>
                    <a:cubicBezTo>
                      <a:pt x="0" y="36"/>
                      <a:pt x="20" y="48"/>
                      <a:pt x="45" y="48"/>
                    </a:cubicBezTo>
                    <a:cubicBezTo>
                      <a:pt x="70" y="48"/>
                      <a:pt x="90" y="36"/>
                      <a:pt x="90" y="25"/>
                    </a:cubicBezTo>
                    <a:cubicBezTo>
                      <a:pt x="90" y="3"/>
                      <a:pt x="90" y="3"/>
                      <a:pt x="90" y="3"/>
                    </a:cubicBezTo>
                    <a:cubicBezTo>
                      <a:pt x="90" y="0"/>
                      <a:pt x="88" y="1"/>
                      <a:pt x="88" y="1"/>
                    </a:cubicBezTo>
                    <a:lnTo>
                      <a:pt x="53" y="23"/>
                    </a:lnTo>
                    <a:close/>
                  </a:path>
                </a:pathLst>
              </a:custGeom>
              <a:grpFill/>
              <a:ln w="9525">
                <a:noFill/>
                <a:round/>
                <a:headEnd/>
                <a:tailEnd/>
              </a:ln>
            </p:spPr>
            <p:txBody>
              <a:bodyPr anchor="ctr"/>
              <a:lstStyle/>
              <a:p>
                <a:pPr algn="ctr"/>
                <a:endParaRPr dirty="0"/>
              </a:p>
            </p:txBody>
          </p:sp>
          <p:sp>
            <p:nvSpPr>
              <p:cNvPr id="30" name="Freeform: Shape 41">
                <a:extLst>
                  <a:ext uri="{FF2B5EF4-FFF2-40B4-BE49-F238E27FC236}">
                    <a16:creationId xmlns:a16="http://schemas.microsoft.com/office/drawing/2014/main" id="{9182BFC8-22BD-408D-82D4-625A0DD6E9D9}"/>
                  </a:ext>
                </a:extLst>
              </p:cNvPr>
              <p:cNvSpPr>
                <a:spLocks/>
              </p:cNvSpPr>
              <p:nvPr/>
            </p:nvSpPr>
            <p:spPr bwMode="auto">
              <a:xfrm>
                <a:off x="649288" y="1889124"/>
                <a:ext cx="273050" cy="157163"/>
              </a:xfrm>
              <a:custGeom>
                <a:avLst/>
                <a:gdLst/>
                <a:ahLst/>
                <a:cxnLst>
                  <a:cxn ang="0">
                    <a:pos x="117" y="34"/>
                  </a:cxn>
                  <a:cxn ang="0">
                    <a:pos x="117" y="28"/>
                  </a:cxn>
                  <a:cxn ang="0">
                    <a:pos x="64" y="2"/>
                  </a:cxn>
                  <a:cxn ang="0">
                    <a:pos x="55" y="2"/>
                  </a:cxn>
                  <a:cxn ang="0">
                    <a:pos x="2" y="28"/>
                  </a:cxn>
                  <a:cxn ang="0">
                    <a:pos x="2" y="34"/>
                  </a:cxn>
                  <a:cxn ang="0">
                    <a:pos x="55" y="66"/>
                  </a:cxn>
                  <a:cxn ang="0">
                    <a:pos x="64" y="66"/>
                  </a:cxn>
                </a:cxnLst>
                <a:rect l="0" t="0" r="r" b="b"/>
                <a:pathLst>
                  <a:path w="119" h="68">
                    <a:moveTo>
                      <a:pt x="117" y="34"/>
                    </a:moveTo>
                    <a:cubicBezTo>
                      <a:pt x="119" y="32"/>
                      <a:pt x="119" y="30"/>
                      <a:pt x="117" y="28"/>
                    </a:cubicBezTo>
                    <a:cubicBezTo>
                      <a:pt x="64" y="2"/>
                      <a:pt x="64" y="2"/>
                      <a:pt x="64" y="2"/>
                    </a:cubicBezTo>
                    <a:cubicBezTo>
                      <a:pt x="62" y="0"/>
                      <a:pt x="57" y="0"/>
                      <a:pt x="55" y="2"/>
                    </a:cubicBezTo>
                    <a:cubicBezTo>
                      <a:pt x="2" y="28"/>
                      <a:pt x="2" y="28"/>
                      <a:pt x="2" y="28"/>
                    </a:cubicBezTo>
                    <a:cubicBezTo>
                      <a:pt x="0" y="30"/>
                      <a:pt x="0" y="32"/>
                      <a:pt x="2" y="34"/>
                    </a:cubicBezTo>
                    <a:cubicBezTo>
                      <a:pt x="55" y="66"/>
                      <a:pt x="55" y="66"/>
                      <a:pt x="55" y="66"/>
                    </a:cubicBezTo>
                    <a:cubicBezTo>
                      <a:pt x="57" y="68"/>
                      <a:pt x="62" y="68"/>
                      <a:pt x="64" y="66"/>
                    </a:cubicBezTo>
                  </a:path>
                </a:pathLst>
              </a:custGeom>
              <a:grpFill/>
              <a:ln w="9525">
                <a:noFill/>
                <a:round/>
                <a:headEnd/>
                <a:tailEnd/>
              </a:ln>
            </p:spPr>
            <p:txBody>
              <a:bodyPr anchor="ctr"/>
              <a:lstStyle/>
              <a:p>
                <a:pPr algn="ctr"/>
                <a:endParaRPr dirty="0"/>
              </a:p>
            </p:txBody>
          </p:sp>
          <p:sp>
            <p:nvSpPr>
              <p:cNvPr id="31" name="Freeform: Shape 42">
                <a:extLst>
                  <a:ext uri="{FF2B5EF4-FFF2-40B4-BE49-F238E27FC236}">
                    <a16:creationId xmlns:a16="http://schemas.microsoft.com/office/drawing/2014/main" id="{F9BC51F9-BEC6-4CA9-B81F-EB92D2B188A5}"/>
                  </a:ext>
                </a:extLst>
              </p:cNvPr>
              <p:cNvSpPr>
                <a:spLocks/>
              </p:cNvSpPr>
              <p:nvPr/>
            </p:nvSpPr>
            <p:spPr bwMode="auto">
              <a:xfrm>
                <a:off x="892176" y="1992311"/>
                <a:ext cx="26988" cy="112713"/>
              </a:xfrm>
              <a:custGeom>
                <a:avLst/>
                <a:gdLst/>
                <a:ahLst/>
                <a:cxnLst>
                  <a:cxn ang="0">
                    <a:pos x="8" y="37"/>
                  </a:cxn>
                  <a:cxn ang="0">
                    <a:pos x="8" y="1"/>
                  </a:cxn>
                  <a:cxn ang="0">
                    <a:pos x="7" y="0"/>
                  </a:cxn>
                  <a:cxn ang="0">
                    <a:pos x="4" y="2"/>
                  </a:cxn>
                  <a:cxn ang="0">
                    <a:pos x="3" y="4"/>
                  </a:cxn>
                  <a:cxn ang="0">
                    <a:pos x="3" y="37"/>
                  </a:cxn>
                  <a:cxn ang="0">
                    <a:pos x="3" y="37"/>
                  </a:cxn>
                  <a:cxn ang="0">
                    <a:pos x="0" y="43"/>
                  </a:cxn>
                  <a:cxn ang="0">
                    <a:pos x="6" y="49"/>
                  </a:cxn>
                  <a:cxn ang="0">
                    <a:pos x="12" y="43"/>
                  </a:cxn>
                  <a:cxn ang="0">
                    <a:pos x="9" y="37"/>
                  </a:cxn>
                  <a:cxn ang="0">
                    <a:pos x="8" y="37"/>
                  </a:cxn>
                </a:cxnLst>
                <a:rect l="0" t="0" r="r" b="b"/>
                <a:pathLst>
                  <a:path w="12" h="49">
                    <a:moveTo>
                      <a:pt x="8" y="37"/>
                    </a:moveTo>
                    <a:cubicBezTo>
                      <a:pt x="8" y="1"/>
                      <a:pt x="8" y="1"/>
                      <a:pt x="8" y="1"/>
                    </a:cubicBezTo>
                    <a:cubicBezTo>
                      <a:pt x="8" y="1"/>
                      <a:pt x="8" y="0"/>
                      <a:pt x="7" y="0"/>
                    </a:cubicBezTo>
                    <a:cubicBezTo>
                      <a:pt x="7" y="1"/>
                      <a:pt x="5" y="2"/>
                      <a:pt x="4" y="2"/>
                    </a:cubicBezTo>
                    <a:cubicBezTo>
                      <a:pt x="3" y="3"/>
                      <a:pt x="3" y="4"/>
                      <a:pt x="3" y="4"/>
                    </a:cubicBezTo>
                    <a:cubicBezTo>
                      <a:pt x="3" y="37"/>
                      <a:pt x="3" y="37"/>
                      <a:pt x="3" y="37"/>
                    </a:cubicBezTo>
                    <a:cubicBezTo>
                      <a:pt x="3" y="37"/>
                      <a:pt x="3" y="37"/>
                      <a:pt x="3" y="37"/>
                    </a:cubicBezTo>
                    <a:cubicBezTo>
                      <a:pt x="1" y="39"/>
                      <a:pt x="0" y="40"/>
                      <a:pt x="0" y="43"/>
                    </a:cubicBezTo>
                    <a:cubicBezTo>
                      <a:pt x="0" y="46"/>
                      <a:pt x="3" y="49"/>
                      <a:pt x="6" y="49"/>
                    </a:cubicBezTo>
                    <a:cubicBezTo>
                      <a:pt x="9" y="49"/>
                      <a:pt x="12" y="46"/>
                      <a:pt x="12" y="43"/>
                    </a:cubicBezTo>
                    <a:cubicBezTo>
                      <a:pt x="12" y="40"/>
                      <a:pt x="11" y="39"/>
                      <a:pt x="9" y="37"/>
                    </a:cubicBezTo>
                    <a:cubicBezTo>
                      <a:pt x="9" y="37"/>
                      <a:pt x="8" y="37"/>
                      <a:pt x="8" y="37"/>
                    </a:cubicBezTo>
                  </a:path>
                </a:pathLst>
              </a:custGeom>
              <a:grpFill/>
              <a:ln w="9525">
                <a:noFill/>
                <a:round/>
                <a:headEnd/>
                <a:tailEnd/>
              </a:ln>
            </p:spPr>
            <p:txBody>
              <a:bodyPr anchor="ctr"/>
              <a:lstStyle/>
              <a:p>
                <a:pPr algn="ctr"/>
                <a:endParaRPr dirty="0"/>
              </a:p>
            </p:txBody>
          </p:sp>
        </p:grpSp>
      </p:grpSp>
      <p:grpSp>
        <p:nvGrpSpPr>
          <p:cNvPr id="32" name="千图PPT彼岸天：ID 8661124库_组合 39">
            <a:extLst>
              <a:ext uri="{FF2B5EF4-FFF2-40B4-BE49-F238E27FC236}">
                <a16:creationId xmlns:a16="http://schemas.microsoft.com/office/drawing/2014/main" id="{9D68025B-FD5E-4BA4-8444-C9E5358B5F92}"/>
              </a:ext>
            </a:extLst>
          </p:cNvPr>
          <p:cNvGrpSpPr/>
          <p:nvPr>
            <p:custDataLst>
              <p:tags r:id="rId4"/>
            </p:custDataLst>
          </p:nvPr>
        </p:nvGrpSpPr>
        <p:grpSpPr>
          <a:xfrm>
            <a:off x="9668959" y="3013912"/>
            <a:ext cx="1746612" cy="1450986"/>
            <a:chOff x="6651498" y="2957183"/>
            <a:chExt cx="1746612" cy="1450986"/>
          </a:xfrm>
        </p:grpSpPr>
        <p:sp>
          <p:nvSpPr>
            <p:cNvPr id="33" name="Hexagon 28">
              <a:extLst>
                <a:ext uri="{FF2B5EF4-FFF2-40B4-BE49-F238E27FC236}">
                  <a16:creationId xmlns:a16="http://schemas.microsoft.com/office/drawing/2014/main" id="{03FA4D8D-0BEF-45F6-B7A8-E6B6CC8E4938}"/>
                </a:ext>
              </a:extLst>
            </p:cNvPr>
            <p:cNvSpPr>
              <a:spLocks/>
            </p:cNvSpPr>
            <p:nvPr/>
          </p:nvSpPr>
          <p:spPr bwMode="gray">
            <a:xfrm>
              <a:off x="6651498" y="2957183"/>
              <a:ext cx="1746612" cy="1450986"/>
            </a:xfrm>
            <a:prstGeom prst="hexagon">
              <a:avLst>
                <a:gd name="adj" fmla="val 28916"/>
                <a:gd name="vf" fmla="val 115470"/>
              </a:avLst>
            </a:prstGeom>
            <a:solidFill>
              <a:schemeClr val="bg1">
                <a:lumMod val="75000"/>
              </a:schemeClr>
            </a:solidFill>
            <a:ln w="28575">
              <a:solidFill>
                <a:schemeClr val="bg1"/>
              </a:solidFill>
              <a:miter lim="800000"/>
              <a:headEnd/>
              <a:tailEnd/>
            </a:ln>
            <a:effectLst/>
            <a:extLst/>
          </p:spPr>
          <p:txBody>
            <a:bodyPr anchor="ctr"/>
            <a:lstStyle/>
            <a:p>
              <a:pPr algn="ctr"/>
              <a:endParaRPr dirty="0"/>
            </a:p>
          </p:txBody>
        </p:sp>
        <p:sp>
          <p:nvSpPr>
            <p:cNvPr id="34" name="Hexagon 29">
              <a:extLst>
                <a:ext uri="{FF2B5EF4-FFF2-40B4-BE49-F238E27FC236}">
                  <a16:creationId xmlns:a16="http://schemas.microsoft.com/office/drawing/2014/main" id="{B394A50C-49E6-4433-8B2C-894E9E9BA38F}"/>
                </a:ext>
              </a:extLst>
            </p:cNvPr>
            <p:cNvSpPr>
              <a:spLocks/>
            </p:cNvSpPr>
            <p:nvPr/>
          </p:nvSpPr>
          <p:spPr bwMode="gray">
            <a:xfrm>
              <a:off x="6753839" y="3044591"/>
              <a:ext cx="1535107" cy="1276168"/>
            </a:xfrm>
            <a:prstGeom prst="hexagon">
              <a:avLst>
                <a:gd name="adj" fmla="val 28896"/>
                <a:gd name="vf" fmla="val 115470"/>
              </a:avLst>
            </a:prstGeom>
            <a:solidFill>
              <a:schemeClr val="accent3"/>
            </a:solidFill>
            <a:ln w="9525">
              <a:noFill/>
              <a:miter lim="800000"/>
              <a:headEnd/>
              <a:tailEnd/>
            </a:ln>
            <a:effectLst/>
            <a:extLst/>
          </p:spPr>
          <p:txBody>
            <a:bodyPr anchor="ctr"/>
            <a:lstStyle/>
            <a:p>
              <a:pPr algn="ctr"/>
              <a:endParaRPr dirty="0"/>
            </a:p>
          </p:txBody>
        </p:sp>
        <p:grpSp>
          <p:nvGrpSpPr>
            <p:cNvPr id="35" name="Group 43">
              <a:extLst>
                <a:ext uri="{FF2B5EF4-FFF2-40B4-BE49-F238E27FC236}">
                  <a16:creationId xmlns:a16="http://schemas.microsoft.com/office/drawing/2014/main" id="{EB5A3C0D-FB34-4283-83A6-17A27B8796B8}"/>
                </a:ext>
              </a:extLst>
            </p:cNvPr>
            <p:cNvGrpSpPr/>
            <p:nvPr/>
          </p:nvGrpSpPr>
          <p:grpSpPr>
            <a:xfrm>
              <a:off x="7254799" y="3450193"/>
              <a:ext cx="533165" cy="464968"/>
              <a:chOff x="1941513" y="1882774"/>
              <a:chExt cx="273051" cy="238125"/>
            </a:xfrm>
            <a:solidFill>
              <a:schemeClr val="bg1"/>
            </a:solidFill>
          </p:grpSpPr>
          <p:sp>
            <p:nvSpPr>
              <p:cNvPr id="39" name="Freeform: Shape 44">
                <a:extLst>
                  <a:ext uri="{FF2B5EF4-FFF2-40B4-BE49-F238E27FC236}">
                    <a16:creationId xmlns:a16="http://schemas.microsoft.com/office/drawing/2014/main" id="{1600756B-EF9D-430D-B51C-87DF16EB9A0E}"/>
                  </a:ext>
                </a:extLst>
              </p:cNvPr>
              <p:cNvSpPr>
                <a:spLocks/>
              </p:cNvSpPr>
              <p:nvPr/>
            </p:nvSpPr>
            <p:spPr bwMode="auto">
              <a:xfrm>
                <a:off x="1954213" y="2038349"/>
                <a:ext cx="74613" cy="82550"/>
              </a:xfrm>
              <a:custGeom>
                <a:avLst/>
                <a:gdLst/>
                <a:ahLst/>
                <a:cxnLst>
                  <a:cxn ang="0">
                    <a:pos x="33" y="30"/>
                  </a:cxn>
                  <a:cxn ang="0">
                    <a:pos x="28" y="36"/>
                  </a:cxn>
                  <a:cxn ang="0">
                    <a:pos x="5" y="36"/>
                  </a:cxn>
                  <a:cxn ang="0">
                    <a:pos x="0" y="30"/>
                  </a:cxn>
                  <a:cxn ang="0">
                    <a:pos x="0" y="5"/>
                  </a:cxn>
                  <a:cxn ang="0">
                    <a:pos x="5" y="0"/>
                  </a:cxn>
                  <a:cxn ang="0">
                    <a:pos x="28" y="0"/>
                  </a:cxn>
                  <a:cxn ang="0">
                    <a:pos x="33" y="5"/>
                  </a:cxn>
                  <a:cxn ang="0">
                    <a:pos x="33" y="30"/>
                  </a:cxn>
                </a:cxnLst>
                <a:rect l="0" t="0" r="r" b="b"/>
                <a:pathLst>
                  <a:path w="33" h="36">
                    <a:moveTo>
                      <a:pt x="33" y="30"/>
                    </a:moveTo>
                    <a:cubicBezTo>
                      <a:pt x="33" y="33"/>
                      <a:pt x="31" y="36"/>
                      <a:pt x="28" y="36"/>
                    </a:cubicBezTo>
                    <a:cubicBezTo>
                      <a:pt x="5" y="36"/>
                      <a:pt x="5" y="36"/>
                      <a:pt x="5" y="36"/>
                    </a:cubicBezTo>
                    <a:cubicBezTo>
                      <a:pt x="2" y="36"/>
                      <a:pt x="0" y="33"/>
                      <a:pt x="0" y="30"/>
                    </a:cubicBezTo>
                    <a:cubicBezTo>
                      <a:pt x="0" y="5"/>
                      <a:pt x="0" y="5"/>
                      <a:pt x="0" y="5"/>
                    </a:cubicBezTo>
                    <a:cubicBezTo>
                      <a:pt x="0" y="2"/>
                      <a:pt x="2" y="0"/>
                      <a:pt x="5" y="0"/>
                    </a:cubicBezTo>
                    <a:cubicBezTo>
                      <a:pt x="28" y="0"/>
                      <a:pt x="28" y="0"/>
                      <a:pt x="28" y="0"/>
                    </a:cubicBezTo>
                    <a:cubicBezTo>
                      <a:pt x="31" y="0"/>
                      <a:pt x="33" y="2"/>
                      <a:pt x="33" y="5"/>
                    </a:cubicBezTo>
                    <a:lnTo>
                      <a:pt x="33" y="30"/>
                    </a:lnTo>
                    <a:close/>
                  </a:path>
                </a:pathLst>
              </a:custGeom>
              <a:grpFill/>
              <a:ln w="9525">
                <a:noFill/>
                <a:round/>
                <a:headEnd/>
                <a:tailEnd/>
              </a:ln>
            </p:spPr>
            <p:txBody>
              <a:bodyPr anchor="ctr"/>
              <a:lstStyle/>
              <a:p>
                <a:pPr algn="ctr"/>
                <a:endParaRPr dirty="0"/>
              </a:p>
            </p:txBody>
          </p:sp>
          <p:sp>
            <p:nvSpPr>
              <p:cNvPr id="40" name="Freeform: Shape 45">
                <a:extLst>
                  <a:ext uri="{FF2B5EF4-FFF2-40B4-BE49-F238E27FC236}">
                    <a16:creationId xmlns:a16="http://schemas.microsoft.com/office/drawing/2014/main" id="{69D75B61-A71C-4D48-828A-5AFB2C8F3A35}"/>
                  </a:ext>
                </a:extLst>
              </p:cNvPr>
              <p:cNvSpPr>
                <a:spLocks/>
              </p:cNvSpPr>
              <p:nvPr/>
            </p:nvSpPr>
            <p:spPr bwMode="auto">
              <a:xfrm>
                <a:off x="2044701" y="2009774"/>
                <a:ext cx="77788" cy="111125"/>
              </a:xfrm>
              <a:custGeom>
                <a:avLst/>
                <a:gdLst/>
                <a:ahLst/>
                <a:cxnLst>
                  <a:cxn ang="0">
                    <a:pos x="34" y="43"/>
                  </a:cxn>
                  <a:cxn ang="0">
                    <a:pos x="28" y="49"/>
                  </a:cxn>
                  <a:cxn ang="0">
                    <a:pos x="6" y="49"/>
                  </a:cxn>
                  <a:cxn ang="0">
                    <a:pos x="0" y="43"/>
                  </a:cxn>
                  <a:cxn ang="0">
                    <a:pos x="0" y="5"/>
                  </a:cxn>
                  <a:cxn ang="0">
                    <a:pos x="6" y="0"/>
                  </a:cxn>
                  <a:cxn ang="0">
                    <a:pos x="28" y="0"/>
                  </a:cxn>
                  <a:cxn ang="0">
                    <a:pos x="34" y="5"/>
                  </a:cxn>
                  <a:cxn ang="0">
                    <a:pos x="34" y="43"/>
                  </a:cxn>
                </a:cxnLst>
                <a:rect l="0" t="0" r="r" b="b"/>
                <a:pathLst>
                  <a:path w="34" h="49">
                    <a:moveTo>
                      <a:pt x="34" y="43"/>
                    </a:moveTo>
                    <a:cubicBezTo>
                      <a:pt x="34" y="46"/>
                      <a:pt x="31" y="49"/>
                      <a:pt x="28" y="49"/>
                    </a:cubicBezTo>
                    <a:cubicBezTo>
                      <a:pt x="6" y="49"/>
                      <a:pt x="6" y="49"/>
                      <a:pt x="6" y="49"/>
                    </a:cubicBezTo>
                    <a:cubicBezTo>
                      <a:pt x="3" y="49"/>
                      <a:pt x="0" y="46"/>
                      <a:pt x="0" y="43"/>
                    </a:cubicBezTo>
                    <a:cubicBezTo>
                      <a:pt x="0" y="5"/>
                      <a:pt x="0" y="5"/>
                      <a:pt x="0" y="5"/>
                    </a:cubicBezTo>
                    <a:cubicBezTo>
                      <a:pt x="0" y="2"/>
                      <a:pt x="3" y="0"/>
                      <a:pt x="6" y="0"/>
                    </a:cubicBezTo>
                    <a:cubicBezTo>
                      <a:pt x="28" y="0"/>
                      <a:pt x="28" y="0"/>
                      <a:pt x="28" y="0"/>
                    </a:cubicBezTo>
                    <a:cubicBezTo>
                      <a:pt x="31" y="0"/>
                      <a:pt x="34" y="2"/>
                      <a:pt x="34" y="5"/>
                    </a:cubicBezTo>
                    <a:lnTo>
                      <a:pt x="34" y="43"/>
                    </a:lnTo>
                    <a:close/>
                  </a:path>
                </a:pathLst>
              </a:custGeom>
              <a:grpFill/>
              <a:ln w="9525">
                <a:noFill/>
                <a:round/>
                <a:headEnd/>
                <a:tailEnd/>
              </a:ln>
            </p:spPr>
            <p:txBody>
              <a:bodyPr anchor="ctr"/>
              <a:lstStyle/>
              <a:p>
                <a:pPr algn="ctr"/>
                <a:endParaRPr dirty="0"/>
              </a:p>
            </p:txBody>
          </p:sp>
          <p:sp>
            <p:nvSpPr>
              <p:cNvPr id="41" name="Freeform: Shape 46">
                <a:extLst>
                  <a:ext uri="{FF2B5EF4-FFF2-40B4-BE49-F238E27FC236}">
                    <a16:creationId xmlns:a16="http://schemas.microsoft.com/office/drawing/2014/main" id="{D7E4C9B8-1FA6-4754-B6CE-55DD6D69BC49}"/>
                  </a:ext>
                </a:extLst>
              </p:cNvPr>
              <p:cNvSpPr>
                <a:spLocks/>
              </p:cNvSpPr>
              <p:nvPr/>
            </p:nvSpPr>
            <p:spPr bwMode="auto">
              <a:xfrm>
                <a:off x="2136776" y="1974849"/>
                <a:ext cx="77788" cy="146050"/>
              </a:xfrm>
              <a:custGeom>
                <a:avLst/>
                <a:gdLst/>
                <a:ahLst/>
                <a:cxnLst>
                  <a:cxn ang="0">
                    <a:pos x="34" y="58"/>
                  </a:cxn>
                  <a:cxn ang="0">
                    <a:pos x="28" y="64"/>
                  </a:cxn>
                  <a:cxn ang="0">
                    <a:pos x="6" y="64"/>
                  </a:cxn>
                  <a:cxn ang="0">
                    <a:pos x="0" y="58"/>
                  </a:cxn>
                  <a:cxn ang="0">
                    <a:pos x="0" y="6"/>
                  </a:cxn>
                  <a:cxn ang="0">
                    <a:pos x="6" y="0"/>
                  </a:cxn>
                  <a:cxn ang="0">
                    <a:pos x="28" y="0"/>
                  </a:cxn>
                  <a:cxn ang="0">
                    <a:pos x="34" y="6"/>
                  </a:cxn>
                  <a:cxn ang="0">
                    <a:pos x="34" y="58"/>
                  </a:cxn>
                </a:cxnLst>
                <a:rect l="0" t="0" r="r" b="b"/>
                <a:pathLst>
                  <a:path w="34" h="64">
                    <a:moveTo>
                      <a:pt x="34" y="58"/>
                    </a:moveTo>
                    <a:cubicBezTo>
                      <a:pt x="34" y="61"/>
                      <a:pt x="31" y="64"/>
                      <a:pt x="28" y="64"/>
                    </a:cubicBezTo>
                    <a:cubicBezTo>
                      <a:pt x="6" y="64"/>
                      <a:pt x="6" y="64"/>
                      <a:pt x="6" y="64"/>
                    </a:cubicBezTo>
                    <a:cubicBezTo>
                      <a:pt x="3" y="64"/>
                      <a:pt x="0" y="61"/>
                      <a:pt x="0" y="58"/>
                    </a:cubicBezTo>
                    <a:cubicBezTo>
                      <a:pt x="0" y="6"/>
                      <a:pt x="0" y="6"/>
                      <a:pt x="0" y="6"/>
                    </a:cubicBezTo>
                    <a:cubicBezTo>
                      <a:pt x="0" y="3"/>
                      <a:pt x="3" y="0"/>
                      <a:pt x="6" y="0"/>
                    </a:cubicBezTo>
                    <a:cubicBezTo>
                      <a:pt x="28" y="0"/>
                      <a:pt x="28" y="0"/>
                      <a:pt x="28" y="0"/>
                    </a:cubicBezTo>
                    <a:cubicBezTo>
                      <a:pt x="31" y="0"/>
                      <a:pt x="34" y="3"/>
                      <a:pt x="34" y="6"/>
                    </a:cubicBezTo>
                    <a:lnTo>
                      <a:pt x="34" y="58"/>
                    </a:lnTo>
                    <a:close/>
                  </a:path>
                </a:pathLst>
              </a:custGeom>
              <a:grpFill/>
              <a:ln w="9525">
                <a:noFill/>
                <a:round/>
                <a:headEnd/>
                <a:tailEnd/>
              </a:ln>
            </p:spPr>
            <p:txBody>
              <a:bodyPr anchor="ctr"/>
              <a:lstStyle/>
              <a:p>
                <a:pPr algn="ctr"/>
                <a:endParaRPr dirty="0"/>
              </a:p>
            </p:txBody>
          </p:sp>
          <p:sp>
            <p:nvSpPr>
              <p:cNvPr id="42" name="Freeform: Shape 47">
                <a:extLst>
                  <a:ext uri="{FF2B5EF4-FFF2-40B4-BE49-F238E27FC236}">
                    <a16:creationId xmlns:a16="http://schemas.microsoft.com/office/drawing/2014/main" id="{3685FE73-B6E2-407B-9672-664E98EF2527}"/>
                  </a:ext>
                </a:extLst>
              </p:cNvPr>
              <p:cNvSpPr>
                <a:spLocks/>
              </p:cNvSpPr>
              <p:nvPr/>
            </p:nvSpPr>
            <p:spPr bwMode="auto">
              <a:xfrm>
                <a:off x="1941513" y="1882774"/>
                <a:ext cx="268288" cy="127000"/>
              </a:xfrm>
              <a:custGeom>
                <a:avLst/>
                <a:gdLst/>
                <a:ahLst/>
                <a:cxnLst>
                  <a:cxn ang="0">
                    <a:pos x="114" y="1"/>
                  </a:cxn>
                  <a:cxn ang="0">
                    <a:pos x="89" y="7"/>
                  </a:cxn>
                  <a:cxn ang="0">
                    <a:pos x="88" y="10"/>
                  </a:cxn>
                  <a:cxn ang="0">
                    <a:pos x="94" y="15"/>
                  </a:cxn>
                  <a:cxn ang="0">
                    <a:pos x="93" y="17"/>
                  </a:cxn>
                  <a:cxn ang="0">
                    <a:pos x="77" y="26"/>
                  </a:cxn>
                  <a:cxn ang="0">
                    <a:pos x="5" y="45"/>
                  </a:cxn>
                  <a:cxn ang="0">
                    <a:pos x="0" y="50"/>
                  </a:cxn>
                  <a:cxn ang="0">
                    <a:pos x="5" y="55"/>
                  </a:cxn>
                  <a:cxn ang="0">
                    <a:pos x="7" y="55"/>
                  </a:cxn>
                  <a:cxn ang="0">
                    <a:pos x="82" y="34"/>
                  </a:cxn>
                  <a:cxn ang="0">
                    <a:pos x="100" y="24"/>
                  </a:cxn>
                  <a:cxn ang="0">
                    <a:pos x="102" y="24"/>
                  </a:cxn>
                  <a:cxn ang="0">
                    <a:pos x="108" y="29"/>
                  </a:cxn>
                  <a:cxn ang="0">
                    <a:pos x="111" y="28"/>
                  </a:cxn>
                  <a:cxn ang="0">
                    <a:pos x="117" y="4"/>
                  </a:cxn>
                  <a:cxn ang="0">
                    <a:pos x="114" y="1"/>
                  </a:cxn>
                </a:cxnLst>
                <a:rect l="0" t="0" r="r" b="b"/>
                <a:pathLst>
                  <a:path w="117" h="55">
                    <a:moveTo>
                      <a:pt x="114" y="1"/>
                    </a:moveTo>
                    <a:cubicBezTo>
                      <a:pt x="89" y="7"/>
                      <a:pt x="89" y="7"/>
                      <a:pt x="89" y="7"/>
                    </a:cubicBezTo>
                    <a:cubicBezTo>
                      <a:pt x="87" y="7"/>
                      <a:pt x="87" y="9"/>
                      <a:pt x="88" y="10"/>
                    </a:cubicBezTo>
                    <a:cubicBezTo>
                      <a:pt x="94" y="15"/>
                      <a:pt x="94" y="15"/>
                      <a:pt x="94" y="15"/>
                    </a:cubicBezTo>
                    <a:cubicBezTo>
                      <a:pt x="94" y="16"/>
                      <a:pt x="94" y="17"/>
                      <a:pt x="93" y="17"/>
                    </a:cubicBezTo>
                    <a:cubicBezTo>
                      <a:pt x="90" y="19"/>
                      <a:pt x="85" y="22"/>
                      <a:pt x="77" y="26"/>
                    </a:cubicBezTo>
                    <a:cubicBezTo>
                      <a:pt x="38" y="47"/>
                      <a:pt x="6" y="45"/>
                      <a:pt x="5" y="45"/>
                    </a:cubicBezTo>
                    <a:cubicBezTo>
                      <a:pt x="3" y="45"/>
                      <a:pt x="0" y="47"/>
                      <a:pt x="0" y="50"/>
                    </a:cubicBezTo>
                    <a:cubicBezTo>
                      <a:pt x="0" y="52"/>
                      <a:pt x="2" y="55"/>
                      <a:pt x="5" y="55"/>
                    </a:cubicBezTo>
                    <a:cubicBezTo>
                      <a:pt x="5" y="55"/>
                      <a:pt x="6" y="55"/>
                      <a:pt x="7" y="55"/>
                    </a:cubicBezTo>
                    <a:cubicBezTo>
                      <a:pt x="15" y="55"/>
                      <a:pt x="46" y="53"/>
                      <a:pt x="82" y="34"/>
                    </a:cubicBezTo>
                    <a:cubicBezTo>
                      <a:pt x="90" y="30"/>
                      <a:pt x="96" y="26"/>
                      <a:pt x="100" y="24"/>
                    </a:cubicBezTo>
                    <a:cubicBezTo>
                      <a:pt x="100" y="23"/>
                      <a:pt x="101" y="23"/>
                      <a:pt x="102" y="24"/>
                    </a:cubicBezTo>
                    <a:cubicBezTo>
                      <a:pt x="108" y="29"/>
                      <a:pt x="108" y="29"/>
                      <a:pt x="108" y="29"/>
                    </a:cubicBezTo>
                    <a:cubicBezTo>
                      <a:pt x="109" y="31"/>
                      <a:pt x="111" y="30"/>
                      <a:pt x="111" y="28"/>
                    </a:cubicBezTo>
                    <a:cubicBezTo>
                      <a:pt x="117" y="4"/>
                      <a:pt x="117" y="4"/>
                      <a:pt x="117" y="4"/>
                    </a:cubicBezTo>
                    <a:cubicBezTo>
                      <a:pt x="117" y="2"/>
                      <a:pt x="116" y="0"/>
                      <a:pt x="114" y="1"/>
                    </a:cubicBezTo>
                  </a:path>
                </a:pathLst>
              </a:custGeom>
              <a:grpFill/>
              <a:ln w="9525">
                <a:noFill/>
                <a:round/>
                <a:headEnd/>
                <a:tailEnd/>
              </a:ln>
            </p:spPr>
            <p:txBody>
              <a:bodyPr anchor="ctr"/>
              <a:lstStyle/>
              <a:p>
                <a:pPr algn="ctr"/>
                <a:endParaRPr dirty="0"/>
              </a:p>
            </p:txBody>
          </p:sp>
        </p:grpSp>
      </p:grpSp>
      <p:sp>
        <p:nvSpPr>
          <p:cNvPr id="2" name="矩形 1"/>
          <p:cNvSpPr/>
          <p:nvPr/>
        </p:nvSpPr>
        <p:spPr>
          <a:xfrm>
            <a:off x="-362367" y="-151368"/>
            <a:ext cx="2191626" cy="1121589"/>
          </a:xfrm>
          <a:prstGeom prst="rect">
            <a:avLst/>
          </a:prstGeom>
        </p:spPr>
        <p:txBody>
          <a:bodyPr wrap="none">
            <a:spAutoFit/>
          </a:bodyPr>
          <a:lstStyle/>
          <a:p>
            <a:pPr marL="742950" lvl="1" indent="-285750" algn="just">
              <a:lnSpc>
                <a:spcPct val="173000"/>
              </a:lnSpc>
              <a:spcBef>
                <a:spcPts val="1300"/>
              </a:spcBef>
              <a:spcAft>
                <a:spcPts val="1300"/>
              </a:spcAft>
              <a:buFont typeface="+mj-lt"/>
              <a:buAutoNum type="arabicPeriod"/>
            </a:pPr>
            <a:r>
              <a:rPr lang="zh-CN" altLang="en-US" sz="4400" b="1" kern="100" dirty="0">
                <a:latin typeface="等线 Light" panose="02010600030101010101" pitchFamily="2" charset="-122"/>
                <a:ea typeface="等线 Light" panose="02010600030101010101" pitchFamily="2" charset="-122"/>
                <a:cs typeface="Times New Roman" panose="02020603050405020304" pitchFamily="18" charset="0"/>
              </a:rPr>
              <a:t>简介</a:t>
            </a:r>
            <a:endParaRPr lang="zh-CN" altLang="zh-CN" sz="4400" b="1" kern="100" dirty="0">
              <a:effectLst/>
              <a:latin typeface="等线 Light" panose="02010600030101010101" pitchFamily="2" charset="-122"/>
              <a:ea typeface="等线 Light" panose="02010600030101010101" pitchFamily="2" charset="-122"/>
              <a:cs typeface="Times New Roman" panose="02020603050405020304" pitchFamily="18" charset="0"/>
            </a:endParaRPr>
          </a:p>
        </p:txBody>
      </p:sp>
      <p:sp>
        <p:nvSpPr>
          <p:cNvPr id="8" name="矩形 7"/>
          <p:cNvSpPr/>
          <p:nvPr/>
        </p:nvSpPr>
        <p:spPr>
          <a:xfrm>
            <a:off x="754556" y="1276422"/>
            <a:ext cx="5984570" cy="4708981"/>
          </a:xfrm>
          <a:prstGeom prst="rect">
            <a:avLst/>
          </a:prstGeom>
        </p:spPr>
        <p:txBody>
          <a:bodyPr wrap="square">
            <a:spAutoFit/>
          </a:bodyPr>
          <a:lstStyle/>
          <a:p>
            <a:pPr indent="457200"/>
            <a:r>
              <a:rPr lang="zh-CN" altLang="zh-CN" sz="2000" dirty="0">
                <a:latin typeface="Calibri" panose="020F0502020204030204" pitchFamily="34" charset="0"/>
                <a:ea typeface="宋体" panose="02010600030101010101" pitchFamily="2" charset="-122"/>
                <a:cs typeface="Times New Roman" panose="02020603050405020304" pitchFamily="18" charset="0"/>
              </a:rPr>
              <a:t>黑盒测试</a:t>
            </a:r>
            <a:r>
              <a:rPr lang="en-US" altLang="zh-CN" sz="2000" dirty="0">
                <a:latin typeface="Calibri" panose="020F0502020204030204" pitchFamily="34" charset="0"/>
                <a:ea typeface="宋体" panose="02010600030101010101" pitchFamily="2" charset="-122"/>
                <a:cs typeface="Times New Roman" panose="02020603050405020304" pitchFamily="18" charset="0"/>
              </a:rPr>
              <a:t>(black</a:t>
            </a:r>
            <a:r>
              <a:rPr lang="zh-CN" altLang="zh-CN" sz="2000" dirty="0">
                <a:latin typeface="Calibri" panose="020F0502020204030204" pitchFamily="34" charset="0"/>
                <a:ea typeface="宋体" panose="02010600030101010101" pitchFamily="2" charset="-122"/>
                <a:cs typeface="Times New Roman" panose="02020603050405020304" pitchFamily="18" charset="0"/>
              </a:rPr>
              <a:t>—</a:t>
            </a:r>
            <a:r>
              <a:rPr lang="en-US" altLang="zh-CN" sz="2000" dirty="0">
                <a:latin typeface="Calibri" panose="020F0502020204030204" pitchFamily="34" charset="0"/>
                <a:ea typeface="宋体" panose="02010600030101010101" pitchFamily="2" charset="-122"/>
                <a:cs typeface="Times New Roman" panose="02020603050405020304" pitchFamily="18" charset="0"/>
              </a:rPr>
              <a:t>box testing)</a:t>
            </a:r>
            <a:r>
              <a:rPr lang="zh-CN" altLang="zh-CN" sz="2000" dirty="0">
                <a:latin typeface="Calibri" panose="020F0502020204030204" pitchFamily="34" charset="0"/>
                <a:ea typeface="宋体" panose="02010600030101010101" pitchFamily="2" charset="-122"/>
                <a:cs typeface="Times New Roman" panose="02020603050405020304" pitchFamily="18" charset="0"/>
              </a:rPr>
              <a:t>又称功能测试、数据</a:t>
            </a:r>
            <a:r>
              <a:rPr lang="en-US" altLang="zh-CN" sz="2000" u="sng" dirty="0" err="1">
                <a:solidFill>
                  <a:srgbClr val="000000"/>
                </a:solidFill>
                <a:latin typeface="宋体" panose="02010600030101010101" pitchFamily="2" charset="-122"/>
                <a:ea typeface="宋体" panose="02010600030101010101" pitchFamily="2" charset="-122"/>
                <a:cs typeface="Times New Roman" panose="02020603050405020304" pitchFamily="18" charset="0"/>
                <a:hlinkClick r:id="rId6" tooltip="驱动"/>
              </a:rPr>
              <a:t>驱动</a:t>
            </a:r>
            <a:r>
              <a:rPr lang="zh-CN" altLang="zh-CN" sz="2000" dirty="0">
                <a:latin typeface="Calibri" panose="020F0502020204030204" pitchFamily="34" charset="0"/>
                <a:ea typeface="宋体" panose="02010600030101010101" pitchFamily="2" charset="-122"/>
                <a:cs typeface="Times New Roman" panose="02020603050405020304" pitchFamily="18" charset="0"/>
              </a:rPr>
              <a:t>测试或基于规范的测试。</a:t>
            </a:r>
            <a:endParaRPr lang="en-US" altLang="zh-CN" sz="2000" dirty="0">
              <a:latin typeface="Calibri" panose="020F0502020204030204" pitchFamily="34" charset="0"/>
              <a:ea typeface="宋体" panose="02010600030101010101" pitchFamily="2" charset="-122"/>
              <a:cs typeface="Times New Roman" panose="02020603050405020304" pitchFamily="18" charset="0"/>
            </a:endParaRPr>
          </a:p>
          <a:p>
            <a:pPr indent="457200"/>
            <a:r>
              <a:rPr lang="zh-CN" altLang="zh-CN" sz="2000" dirty="0">
                <a:latin typeface="Calibri" panose="020F0502020204030204" pitchFamily="34" charset="0"/>
                <a:ea typeface="宋体" panose="02010600030101010101" pitchFamily="2" charset="-122"/>
                <a:cs typeface="Times New Roman" panose="02020603050405020304" pitchFamily="18" charset="0"/>
              </a:rPr>
              <a:t>用这种方法进行测试时，被测程序被当作看不见内部的黑盒。在完全不考虑程序内部结构和内部特性的情况下，测试者仅依据程序功能的需求规范考虑确定测试用例和推断测试结果的正确性。因此黑盒测试是从用户观点出发的测试，黑盒测试直观的想法就是既然程序被规定做某些事，那我们就看看它是不是在任何情况下都做的对。完整的“任何情况”是无法验证的，为此黑盒测试也有一套产生测试用例的方法，以产生有限的测试用例而覆盖足够多的“任何情况”</a:t>
            </a:r>
            <a:r>
              <a:rPr lang="zh-CN" altLang="en-US" sz="2000" dirty="0">
                <a:latin typeface="Calibri" panose="020F0502020204030204" pitchFamily="34" charset="0"/>
                <a:ea typeface="宋体" panose="02010600030101010101" pitchFamily="2" charset="-122"/>
                <a:cs typeface="Times New Roman" panose="02020603050405020304" pitchFamily="18" charset="0"/>
              </a:rPr>
              <a:t>。</a:t>
            </a:r>
            <a:endParaRPr lang="en-US" altLang="zh-CN" sz="2000" dirty="0">
              <a:latin typeface="Calibri" panose="020F0502020204030204" pitchFamily="34" charset="0"/>
              <a:ea typeface="宋体" panose="02010600030101010101" pitchFamily="2" charset="-122"/>
              <a:cs typeface="Times New Roman" panose="02020603050405020304" pitchFamily="18" charset="0"/>
            </a:endParaRPr>
          </a:p>
          <a:p>
            <a:pPr indent="457200"/>
            <a:r>
              <a:rPr lang="zh-CN" altLang="zh-CN" sz="2000" dirty="0">
                <a:latin typeface="Calibri" panose="020F0502020204030204" pitchFamily="34" charset="0"/>
                <a:ea typeface="宋体" panose="02010600030101010101" pitchFamily="2" charset="-122"/>
                <a:cs typeface="Times New Roman" panose="02020603050405020304" pitchFamily="18" charset="0"/>
              </a:rPr>
              <a:t>由于黑盒测试不需要了解程序内部结构，所以许多高层的测试如</a:t>
            </a:r>
            <a:r>
              <a:rPr lang="zh-CN" altLang="zh-CN" sz="2000" dirty="0">
                <a:solidFill>
                  <a:srgbClr val="FF0000"/>
                </a:solidFill>
                <a:latin typeface="Calibri" panose="020F0502020204030204" pitchFamily="34" charset="0"/>
                <a:ea typeface="宋体" panose="02010600030101010101" pitchFamily="2" charset="-122"/>
                <a:cs typeface="Times New Roman" panose="02020603050405020304" pitchFamily="18" charset="0"/>
              </a:rPr>
              <a:t>确认测试、系统测试、验收测试</a:t>
            </a:r>
            <a:r>
              <a:rPr lang="zh-CN" altLang="zh-CN" sz="2000" dirty="0">
                <a:latin typeface="Calibri" panose="020F0502020204030204" pitchFamily="34" charset="0"/>
                <a:ea typeface="宋体" panose="02010600030101010101" pitchFamily="2" charset="-122"/>
                <a:cs typeface="Times New Roman" panose="02020603050405020304" pitchFamily="18" charset="0"/>
              </a:rPr>
              <a:t>都采用黑盒测试。</a:t>
            </a:r>
            <a:endParaRPr lang="zh-CN" altLang="en-US" sz="2000" dirty="0"/>
          </a:p>
        </p:txBody>
      </p:sp>
    </p:spTree>
    <p:extLst>
      <p:ext uri="{BB962C8B-B14F-4D97-AF65-F5344CB8AC3E}">
        <p14:creationId xmlns:p14="http://schemas.microsoft.com/office/powerpoint/2010/main" val="148521809"/>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千图PPT彼岸天：ID 8661124库_组合 1">
            <a:extLst>
              <a:ext uri="{FF2B5EF4-FFF2-40B4-BE49-F238E27FC236}">
                <a16:creationId xmlns:a16="http://schemas.microsoft.com/office/drawing/2014/main" id="{5EC8A0C3-5108-4160-9DD4-03452CD179C8}"/>
              </a:ext>
            </a:extLst>
          </p:cNvPr>
          <p:cNvGrpSpPr/>
          <p:nvPr>
            <p:custDataLst>
              <p:tags r:id="rId1"/>
            </p:custDataLst>
          </p:nvPr>
        </p:nvGrpSpPr>
        <p:grpSpPr>
          <a:xfrm>
            <a:off x="341264" y="1161998"/>
            <a:ext cx="2058520" cy="2628094"/>
            <a:chOff x="1240488" y="1232756"/>
            <a:chExt cx="2453600" cy="3404454"/>
          </a:xfrm>
        </p:grpSpPr>
        <p:grpSp>
          <p:nvGrpSpPr>
            <p:cNvPr id="5" name="组合 4">
              <a:extLst>
                <a:ext uri="{FF2B5EF4-FFF2-40B4-BE49-F238E27FC236}">
                  <a16:creationId xmlns:a16="http://schemas.microsoft.com/office/drawing/2014/main" id="{262A6B56-792C-4261-A4C1-2E94C5CE1BE4}"/>
                </a:ext>
              </a:extLst>
            </p:cNvPr>
            <p:cNvGrpSpPr/>
            <p:nvPr/>
          </p:nvGrpSpPr>
          <p:grpSpPr>
            <a:xfrm>
              <a:off x="3268532" y="2635763"/>
              <a:ext cx="425556" cy="319168"/>
              <a:chOff x="3268532" y="3133263"/>
              <a:chExt cx="425556" cy="319168"/>
            </a:xfrm>
          </p:grpSpPr>
          <p:sp>
            <p:nvSpPr>
              <p:cNvPr id="14" name="任意多边形: 形状 56">
                <a:extLst>
                  <a:ext uri="{FF2B5EF4-FFF2-40B4-BE49-F238E27FC236}">
                    <a16:creationId xmlns:a16="http://schemas.microsoft.com/office/drawing/2014/main" id="{92A743BB-E9D0-4188-B108-4102842CB84B}"/>
                  </a:ext>
                </a:extLst>
              </p:cNvPr>
              <p:cNvSpPr>
                <a:spLocks/>
              </p:cNvSpPr>
              <p:nvPr/>
            </p:nvSpPr>
            <p:spPr bwMode="auto">
              <a:xfrm>
                <a:off x="3492946" y="3133263"/>
                <a:ext cx="201142" cy="319168"/>
              </a:xfrm>
              <a:custGeom>
                <a:avLst/>
                <a:gdLst>
                  <a:gd name="T0" fmla="*/ 8 w 51"/>
                  <a:gd name="T1" fmla="*/ 81 h 81"/>
                  <a:gd name="T2" fmla="*/ 3 w 51"/>
                  <a:gd name="T3" fmla="*/ 78 h 81"/>
                  <a:gd name="T4" fmla="*/ 3 w 51"/>
                  <a:gd name="T5" fmla="*/ 68 h 81"/>
                  <a:gd name="T6" fmla="*/ 30 w 51"/>
                  <a:gd name="T7" fmla="*/ 41 h 81"/>
                  <a:gd name="T8" fmla="*/ 3 w 51"/>
                  <a:gd name="T9" fmla="*/ 14 h 81"/>
                  <a:gd name="T10" fmla="*/ 3 w 51"/>
                  <a:gd name="T11" fmla="*/ 3 h 81"/>
                  <a:gd name="T12" fmla="*/ 13 w 51"/>
                  <a:gd name="T13" fmla="*/ 3 h 81"/>
                  <a:gd name="T14" fmla="*/ 51 w 51"/>
                  <a:gd name="T15" fmla="*/ 41 h 81"/>
                  <a:gd name="T16" fmla="*/ 13 w 51"/>
                  <a:gd name="T17" fmla="*/ 78 h 81"/>
                  <a:gd name="T18" fmla="*/ 8 w 51"/>
                  <a:gd name="T19"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81">
                    <a:moveTo>
                      <a:pt x="8" y="81"/>
                    </a:moveTo>
                    <a:cubicBezTo>
                      <a:pt x="6" y="81"/>
                      <a:pt x="4" y="80"/>
                      <a:pt x="3" y="78"/>
                    </a:cubicBezTo>
                    <a:cubicBezTo>
                      <a:pt x="0" y="76"/>
                      <a:pt x="0" y="71"/>
                      <a:pt x="3" y="68"/>
                    </a:cubicBezTo>
                    <a:cubicBezTo>
                      <a:pt x="30" y="41"/>
                      <a:pt x="30" y="41"/>
                      <a:pt x="30" y="41"/>
                    </a:cubicBezTo>
                    <a:cubicBezTo>
                      <a:pt x="3" y="14"/>
                      <a:pt x="3" y="14"/>
                      <a:pt x="3" y="14"/>
                    </a:cubicBezTo>
                    <a:cubicBezTo>
                      <a:pt x="0" y="11"/>
                      <a:pt x="0" y="6"/>
                      <a:pt x="3" y="3"/>
                    </a:cubicBezTo>
                    <a:cubicBezTo>
                      <a:pt x="5" y="0"/>
                      <a:pt x="10" y="0"/>
                      <a:pt x="13" y="3"/>
                    </a:cubicBezTo>
                    <a:cubicBezTo>
                      <a:pt x="51" y="41"/>
                      <a:pt x="51" y="41"/>
                      <a:pt x="51" y="41"/>
                    </a:cubicBezTo>
                    <a:cubicBezTo>
                      <a:pt x="13" y="78"/>
                      <a:pt x="13" y="78"/>
                      <a:pt x="13" y="78"/>
                    </a:cubicBezTo>
                    <a:cubicBezTo>
                      <a:pt x="12" y="80"/>
                      <a:pt x="10" y="81"/>
                      <a:pt x="8" y="81"/>
                    </a:cubicBezTo>
                    <a:close/>
                  </a:path>
                </a:pathLst>
              </a:custGeom>
              <a:solidFill>
                <a:schemeClr val="accent1"/>
              </a:solidFill>
              <a:ln>
                <a:noFill/>
              </a:ln>
            </p:spPr>
            <p:txBody>
              <a:bodyPr anchor="ctr"/>
              <a:lstStyle/>
              <a:p>
                <a:pPr algn="ctr"/>
                <a:endParaRPr/>
              </a:p>
            </p:txBody>
          </p:sp>
          <p:sp>
            <p:nvSpPr>
              <p:cNvPr id="15" name="任意多边形: 形状 57">
                <a:extLst>
                  <a:ext uri="{FF2B5EF4-FFF2-40B4-BE49-F238E27FC236}">
                    <a16:creationId xmlns:a16="http://schemas.microsoft.com/office/drawing/2014/main" id="{D48850F9-B3C5-4945-B925-07745ED98346}"/>
                  </a:ext>
                </a:extLst>
              </p:cNvPr>
              <p:cNvSpPr>
                <a:spLocks/>
              </p:cNvSpPr>
              <p:nvPr/>
            </p:nvSpPr>
            <p:spPr bwMode="auto">
              <a:xfrm>
                <a:off x="3268532" y="3133263"/>
                <a:ext cx="201142" cy="319168"/>
              </a:xfrm>
              <a:custGeom>
                <a:avLst/>
                <a:gdLst>
                  <a:gd name="T0" fmla="*/ 8 w 51"/>
                  <a:gd name="T1" fmla="*/ 81 h 81"/>
                  <a:gd name="T2" fmla="*/ 2 w 51"/>
                  <a:gd name="T3" fmla="*/ 78 h 81"/>
                  <a:gd name="T4" fmla="*/ 2 w 51"/>
                  <a:gd name="T5" fmla="*/ 68 h 81"/>
                  <a:gd name="T6" fmla="*/ 30 w 51"/>
                  <a:gd name="T7" fmla="*/ 41 h 81"/>
                  <a:gd name="T8" fmla="*/ 2 w 51"/>
                  <a:gd name="T9" fmla="*/ 14 h 81"/>
                  <a:gd name="T10" fmla="*/ 2 w 51"/>
                  <a:gd name="T11" fmla="*/ 3 h 81"/>
                  <a:gd name="T12" fmla="*/ 13 w 51"/>
                  <a:gd name="T13" fmla="*/ 3 h 81"/>
                  <a:gd name="T14" fmla="*/ 51 w 51"/>
                  <a:gd name="T15" fmla="*/ 41 h 81"/>
                  <a:gd name="T16" fmla="*/ 13 w 51"/>
                  <a:gd name="T17" fmla="*/ 78 h 81"/>
                  <a:gd name="T18" fmla="*/ 8 w 51"/>
                  <a:gd name="T19"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81">
                    <a:moveTo>
                      <a:pt x="8" y="81"/>
                    </a:moveTo>
                    <a:cubicBezTo>
                      <a:pt x="6" y="81"/>
                      <a:pt x="4" y="80"/>
                      <a:pt x="2" y="78"/>
                    </a:cubicBezTo>
                    <a:cubicBezTo>
                      <a:pt x="0" y="76"/>
                      <a:pt x="0" y="71"/>
                      <a:pt x="2" y="68"/>
                    </a:cubicBezTo>
                    <a:cubicBezTo>
                      <a:pt x="30" y="41"/>
                      <a:pt x="30" y="41"/>
                      <a:pt x="30" y="41"/>
                    </a:cubicBezTo>
                    <a:cubicBezTo>
                      <a:pt x="2" y="14"/>
                      <a:pt x="2" y="14"/>
                      <a:pt x="2" y="14"/>
                    </a:cubicBezTo>
                    <a:cubicBezTo>
                      <a:pt x="0" y="11"/>
                      <a:pt x="0" y="6"/>
                      <a:pt x="2" y="3"/>
                    </a:cubicBezTo>
                    <a:cubicBezTo>
                      <a:pt x="5" y="0"/>
                      <a:pt x="10" y="0"/>
                      <a:pt x="13" y="3"/>
                    </a:cubicBezTo>
                    <a:cubicBezTo>
                      <a:pt x="51" y="41"/>
                      <a:pt x="51" y="41"/>
                      <a:pt x="51" y="41"/>
                    </a:cubicBezTo>
                    <a:cubicBezTo>
                      <a:pt x="13" y="78"/>
                      <a:pt x="13" y="78"/>
                      <a:pt x="13" y="78"/>
                    </a:cubicBezTo>
                    <a:cubicBezTo>
                      <a:pt x="12" y="80"/>
                      <a:pt x="10" y="81"/>
                      <a:pt x="8" y="81"/>
                    </a:cubicBezTo>
                    <a:close/>
                  </a:path>
                </a:pathLst>
              </a:custGeom>
              <a:solidFill>
                <a:schemeClr val="accent1"/>
              </a:solidFill>
              <a:ln>
                <a:noFill/>
              </a:ln>
            </p:spPr>
            <p:txBody>
              <a:bodyPr anchor="ctr"/>
              <a:lstStyle/>
              <a:p>
                <a:pPr algn="ctr"/>
                <a:endParaRPr/>
              </a:p>
            </p:txBody>
          </p:sp>
        </p:grpSp>
        <p:sp>
          <p:nvSpPr>
            <p:cNvPr id="6" name="任意多边形: 形状 20">
              <a:extLst>
                <a:ext uri="{FF2B5EF4-FFF2-40B4-BE49-F238E27FC236}">
                  <a16:creationId xmlns:a16="http://schemas.microsoft.com/office/drawing/2014/main" id="{F42805E5-48EC-46C6-99FC-E10AFBD60F3D}"/>
                </a:ext>
              </a:extLst>
            </p:cNvPr>
            <p:cNvSpPr>
              <a:spLocks/>
            </p:cNvSpPr>
            <p:nvPr/>
          </p:nvSpPr>
          <p:spPr bwMode="auto">
            <a:xfrm>
              <a:off x="2058355" y="4175082"/>
              <a:ext cx="126337" cy="99740"/>
            </a:xfrm>
            <a:custGeom>
              <a:avLst/>
              <a:gdLst>
                <a:gd name="T0" fmla="*/ 76 w 76"/>
                <a:gd name="T1" fmla="*/ 0 h 60"/>
                <a:gd name="T2" fmla="*/ 0 w 76"/>
                <a:gd name="T3" fmla="*/ 0 h 60"/>
                <a:gd name="T4" fmla="*/ 0 w 76"/>
                <a:gd name="T5" fmla="*/ 0 h 60"/>
                <a:gd name="T6" fmla="*/ 76 w 76"/>
                <a:gd name="T7" fmla="*/ 0 h 60"/>
                <a:gd name="T8" fmla="*/ 76 w 76"/>
                <a:gd name="T9" fmla="*/ 60 h 60"/>
                <a:gd name="T10" fmla="*/ 76 w 76"/>
                <a:gd name="T11" fmla="*/ 60 h 60"/>
                <a:gd name="T12" fmla="*/ 76 w 76"/>
                <a:gd name="T13" fmla="*/ 0 h 60"/>
              </a:gdLst>
              <a:ahLst/>
              <a:cxnLst>
                <a:cxn ang="0">
                  <a:pos x="T0" y="T1"/>
                </a:cxn>
                <a:cxn ang="0">
                  <a:pos x="T2" y="T3"/>
                </a:cxn>
                <a:cxn ang="0">
                  <a:pos x="T4" y="T5"/>
                </a:cxn>
                <a:cxn ang="0">
                  <a:pos x="T6" y="T7"/>
                </a:cxn>
                <a:cxn ang="0">
                  <a:pos x="T8" y="T9"/>
                </a:cxn>
                <a:cxn ang="0">
                  <a:pos x="T10" y="T11"/>
                </a:cxn>
                <a:cxn ang="0">
                  <a:pos x="T12" y="T13"/>
                </a:cxn>
              </a:cxnLst>
              <a:rect l="0" t="0" r="r" b="b"/>
              <a:pathLst>
                <a:path w="76" h="60">
                  <a:moveTo>
                    <a:pt x="76" y="0"/>
                  </a:moveTo>
                  <a:lnTo>
                    <a:pt x="0" y="0"/>
                  </a:lnTo>
                  <a:lnTo>
                    <a:pt x="0" y="0"/>
                  </a:lnTo>
                  <a:lnTo>
                    <a:pt x="76" y="0"/>
                  </a:lnTo>
                  <a:lnTo>
                    <a:pt x="76" y="60"/>
                  </a:lnTo>
                  <a:lnTo>
                    <a:pt x="76" y="60"/>
                  </a:lnTo>
                  <a:lnTo>
                    <a:pt x="76" y="0"/>
                  </a:lnTo>
                  <a:close/>
                </a:path>
              </a:pathLst>
            </a:custGeom>
            <a:solidFill>
              <a:srgbClr val="D3D1D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 name="任意多边形: 形状 21">
              <a:extLst>
                <a:ext uri="{FF2B5EF4-FFF2-40B4-BE49-F238E27FC236}">
                  <a16:creationId xmlns:a16="http://schemas.microsoft.com/office/drawing/2014/main" id="{A0395DC1-7BC0-4032-98E5-9B9F6F8E04A8}"/>
                </a:ext>
              </a:extLst>
            </p:cNvPr>
            <p:cNvSpPr>
              <a:spLocks/>
            </p:cNvSpPr>
            <p:nvPr/>
          </p:nvSpPr>
          <p:spPr bwMode="auto">
            <a:xfrm>
              <a:off x="2058355" y="4175082"/>
              <a:ext cx="126337" cy="99740"/>
            </a:xfrm>
            <a:custGeom>
              <a:avLst/>
              <a:gdLst>
                <a:gd name="T0" fmla="*/ 76 w 76"/>
                <a:gd name="T1" fmla="*/ 0 h 60"/>
                <a:gd name="T2" fmla="*/ 0 w 76"/>
                <a:gd name="T3" fmla="*/ 0 h 60"/>
                <a:gd name="T4" fmla="*/ 0 w 76"/>
                <a:gd name="T5" fmla="*/ 0 h 60"/>
                <a:gd name="T6" fmla="*/ 76 w 76"/>
                <a:gd name="T7" fmla="*/ 0 h 60"/>
                <a:gd name="T8" fmla="*/ 76 w 76"/>
                <a:gd name="T9" fmla="*/ 60 h 60"/>
                <a:gd name="T10" fmla="*/ 76 w 76"/>
                <a:gd name="T11" fmla="*/ 60 h 60"/>
                <a:gd name="T12" fmla="*/ 76 w 76"/>
                <a:gd name="T13" fmla="*/ 0 h 60"/>
              </a:gdLst>
              <a:ahLst/>
              <a:cxnLst>
                <a:cxn ang="0">
                  <a:pos x="T0" y="T1"/>
                </a:cxn>
                <a:cxn ang="0">
                  <a:pos x="T2" y="T3"/>
                </a:cxn>
                <a:cxn ang="0">
                  <a:pos x="T4" y="T5"/>
                </a:cxn>
                <a:cxn ang="0">
                  <a:pos x="T6" y="T7"/>
                </a:cxn>
                <a:cxn ang="0">
                  <a:pos x="T8" y="T9"/>
                </a:cxn>
                <a:cxn ang="0">
                  <a:pos x="T10" y="T11"/>
                </a:cxn>
                <a:cxn ang="0">
                  <a:pos x="T12" y="T13"/>
                </a:cxn>
              </a:cxnLst>
              <a:rect l="0" t="0" r="r" b="b"/>
              <a:pathLst>
                <a:path w="76" h="60">
                  <a:moveTo>
                    <a:pt x="76" y="0"/>
                  </a:moveTo>
                  <a:lnTo>
                    <a:pt x="0" y="0"/>
                  </a:lnTo>
                  <a:lnTo>
                    <a:pt x="0" y="0"/>
                  </a:lnTo>
                  <a:lnTo>
                    <a:pt x="76" y="0"/>
                  </a:lnTo>
                  <a:lnTo>
                    <a:pt x="76" y="60"/>
                  </a:lnTo>
                  <a:lnTo>
                    <a:pt x="76" y="60"/>
                  </a:lnTo>
                  <a:lnTo>
                    <a:pt x="7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nvGrpSpPr>
            <p:cNvPr id="8" name="组合 7">
              <a:extLst>
                <a:ext uri="{FF2B5EF4-FFF2-40B4-BE49-F238E27FC236}">
                  <a16:creationId xmlns:a16="http://schemas.microsoft.com/office/drawing/2014/main" id="{2F6498E5-8AEA-4CB7-B69F-313E7177CB2B}"/>
                </a:ext>
              </a:extLst>
            </p:cNvPr>
            <p:cNvGrpSpPr/>
            <p:nvPr/>
          </p:nvGrpSpPr>
          <p:grpSpPr>
            <a:xfrm>
              <a:off x="1240488" y="1232756"/>
              <a:ext cx="1760409" cy="3404454"/>
              <a:chOff x="1240488" y="1730256"/>
              <a:chExt cx="1760409" cy="3404454"/>
            </a:xfrm>
          </p:grpSpPr>
          <p:sp>
            <p:nvSpPr>
              <p:cNvPr id="9" name="任意多边形: 形状 47">
                <a:extLst>
                  <a:ext uri="{FF2B5EF4-FFF2-40B4-BE49-F238E27FC236}">
                    <a16:creationId xmlns:a16="http://schemas.microsoft.com/office/drawing/2014/main" id="{7942F996-A887-4E94-B378-BE1C09D83922}"/>
                  </a:ext>
                </a:extLst>
              </p:cNvPr>
              <p:cNvSpPr>
                <a:spLocks/>
              </p:cNvSpPr>
              <p:nvPr/>
            </p:nvSpPr>
            <p:spPr bwMode="auto">
              <a:xfrm>
                <a:off x="1980225" y="4672582"/>
                <a:ext cx="282596" cy="462128"/>
              </a:xfrm>
              <a:custGeom>
                <a:avLst/>
                <a:gdLst>
                  <a:gd name="T0" fmla="*/ 52 w 72"/>
                  <a:gd name="T1" fmla="*/ 0 h 117"/>
                  <a:gd name="T2" fmla="*/ 52 w 72"/>
                  <a:gd name="T3" fmla="*/ 71 h 117"/>
                  <a:gd name="T4" fmla="*/ 69 w 72"/>
                  <a:gd name="T5" fmla="*/ 71 h 117"/>
                  <a:gd name="T6" fmla="*/ 72 w 72"/>
                  <a:gd name="T7" fmla="*/ 73 h 117"/>
                  <a:gd name="T8" fmla="*/ 71 w 72"/>
                  <a:gd name="T9" fmla="*/ 77 h 117"/>
                  <a:gd name="T10" fmla="*/ 36 w 72"/>
                  <a:gd name="T11" fmla="*/ 117 h 117"/>
                  <a:gd name="T12" fmla="*/ 1 w 72"/>
                  <a:gd name="T13" fmla="*/ 77 h 117"/>
                  <a:gd name="T14" fmla="*/ 0 w 72"/>
                  <a:gd name="T15" fmla="*/ 73 h 117"/>
                  <a:gd name="T16" fmla="*/ 3 w 72"/>
                  <a:gd name="T17" fmla="*/ 71 h 117"/>
                  <a:gd name="T18" fmla="*/ 20 w 72"/>
                  <a:gd name="T19" fmla="*/ 71 h 117"/>
                  <a:gd name="T20" fmla="*/ 20 w 72"/>
                  <a:gd name="T21" fmla="*/ 0 h 117"/>
                  <a:gd name="T22" fmla="*/ 52 w 72"/>
                  <a:gd name="T23" fmla="*/ 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2" h="117">
                    <a:moveTo>
                      <a:pt x="52" y="0"/>
                    </a:moveTo>
                    <a:cubicBezTo>
                      <a:pt x="52" y="71"/>
                      <a:pt x="52" y="71"/>
                      <a:pt x="52" y="71"/>
                    </a:cubicBezTo>
                    <a:cubicBezTo>
                      <a:pt x="69" y="71"/>
                      <a:pt x="69" y="71"/>
                      <a:pt x="69" y="71"/>
                    </a:cubicBezTo>
                    <a:cubicBezTo>
                      <a:pt x="70" y="71"/>
                      <a:pt x="71" y="72"/>
                      <a:pt x="72" y="73"/>
                    </a:cubicBezTo>
                    <a:cubicBezTo>
                      <a:pt x="72" y="75"/>
                      <a:pt x="72" y="76"/>
                      <a:pt x="71" y="77"/>
                    </a:cubicBezTo>
                    <a:cubicBezTo>
                      <a:pt x="36" y="117"/>
                      <a:pt x="36" y="117"/>
                      <a:pt x="36" y="117"/>
                    </a:cubicBezTo>
                    <a:cubicBezTo>
                      <a:pt x="1" y="77"/>
                      <a:pt x="1" y="77"/>
                      <a:pt x="1" y="77"/>
                    </a:cubicBezTo>
                    <a:cubicBezTo>
                      <a:pt x="0" y="76"/>
                      <a:pt x="0" y="75"/>
                      <a:pt x="0" y="73"/>
                    </a:cubicBezTo>
                    <a:cubicBezTo>
                      <a:pt x="1" y="72"/>
                      <a:pt x="2" y="71"/>
                      <a:pt x="3" y="71"/>
                    </a:cubicBezTo>
                    <a:cubicBezTo>
                      <a:pt x="20" y="71"/>
                      <a:pt x="20" y="71"/>
                      <a:pt x="20" y="71"/>
                    </a:cubicBezTo>
                    <a:cubicBezTo>
                      <a:pt x="20" y="0"/>
                      <a:pt x="20" y="0"/>
                      <a:pt x="20" y="0"/>
                    </a:cubicBezTo>
                    <a:cubicBezTo>
                      <a:pt x="52" y="0"/>
                      <a:pt x="52" y="0"/>
                      <a:pt x="52" y="0"/>
                    </a:cubicBezTo>
                  </a:path>
                </a:pathLst>
              </a:custGeom>
              <a:solidFill>
                <a:schemeClr val="accent1"/>
              </a:solidFill>
              <a:ln>
                <a:noFill/>
              </a:ln>
            </p:spPr>
            <p:txBody>
              <a:bodyPr anchor="ctr"/>
              <a:lstStyle/>
              <a:p>
                <a:pPr algn="ctr"/>
                <a:endParaRPr/>
              </a:p>
            </p:txBody>
          </p:sp>
          <p:sp>
            <p:nvSpPr>
              <p:cNvPr id="10" name="任意多边形: 形状 48">
                <a:extLst>
                  <a:ext uri="{FF2B5EF4-FFF2-40B4-BE49-F238E27FC236}">
                    <a16:creationId xmlns:a16="http://schemas.microsoft.com/office/drawing/2014/main" id="{E2D9472C-11AC-40A1-9C12-D1B24153AEDC}"/>
                  </a:ext>
                </a:extLst>
              </p:cNvPr>
              <p:cNvSpPr>
                <a:spLocks/>
              </p:cNvSpPr>
              <p:nvPr/>
            </p:nvSpPr>
            <p:spPr bwMode="auto">
              <a:xfrm>
                <a:off x="2058355" y="4672582"/>
                <a:ext cx="126337" cy="99740"/>
              </a:xfrm>
              <a:custGeom>
                <a:avLst/>
                <a:gdLst>
                  <a:gd name="T0" fmla="*/ 32 w 32"/>
                  <a:gd name="T1" fmla="*/ 0 h 25"/>
                  <a:gd name="T2" fmla="*/ 0 w 32"/>
                  <a:gd name="T3" fmla="*/ 0 h 25"/>
                  <a:gd name="T4" fmla="*/ 0 w 32"/>
                  <a:gd name="T5" fmla="*/ 25 h 25"/>
                  <a:gd name="T6" fmla="*/ 16 w 32"/>
                  <a:gd name="T7" fmla="*/ 20 h 25"/>
                  <a:gd name="T8" fmla="*/ 32 w 32"/>
                  <a:gd name="T9" fmla="*/ 25 h 25"/>
                  <a:gd name="T10" fmla="*/ 32 w 32"/>
                  <a:gd name="T11" fmla="*/ 0 h 25"/>
                </a:gdLst>
                <a:ahLst/>
                <a:cxnLst>
                  <a:cxn ang="0">
                    <a:pos x="T0" y="T1"/>
                  </a:cxn>
                  <a:cxn ang="0">
                    <a:pos x="T2" y="T3"/>
                  </a:cxn>
                  <a:cxn ang="0">
                    <a:pos x="T4" y="T5"/>
                  </a:cxn>
                  <a:cxn ang="0">
                    <a:pos x="T6" y="T7"/>
                  </a:cxn>
                  <a:cxn ang="0">
                    <a:pos x="T8" y="T9"/>
                  </a:cxn>
                  <a:cxn ang="0">
                    <a:pos x="T10" y="T11"/>
                  </a:cxn>
                </a:cxnLst>
                <a:rect l="0" t="0" r="r" b="b"/>
                <a:pathLst>
                  <a:path w="32" h="25">
                    <a:moveTo>
                      <a:pt x="32" y="0"/>
                    </a:moveTo>
                    <a:cubicBezTo>
                      <a:pt x="0" y="0"/>
                      <a:pt x="0" y="0"/>
                      <a:pt x="0" y="0"/>
                    </a:cubicBezTo>
                    <a:cubicBezTo>
                      <a:pt x="0" y="25"/>
                      <a:pt x="0" y="25"/>
                      <a:pt x="0" y="25"/>
                    </a:cubicBezTo>
                    <a:cubicBezTo>
                      <a:pt x="4" y="22"/>
                      <a:pt x="10" y="20"/>
                      <a:pt x="16" y="20"/>
                    </a:cubicBezTo>
                    <a:cubicBezTo>
                      <a:pt x="22" y="20"/>
                      <a:pt x="28" y="22"/>
                      <a:pt x="32" y="25"/>
                    </a:cubicBezTo>
                    <a:cubicBezTo>
                      <a:pt x="32" y="0"/>
                      <a:pt x="32" y="0"/>
                      <a:pt x="32" y="0"/>
                    </a:cubicBezTo>
                  </a:path>
                </a:pathLst>
              </a:custGeom>
              <a:solidFill>
                <a:schemeClr val="accent1">
                  <a:lumMod val="75000"/>
                </a:schemeClr>
              </a:solidFill>
              <a:ln>
                <a:noFill/>
              </a:ln>
            </p:spPr>
            <p:txBody>
              <a:bodyPr anchor="ctr"/>
              <a:lstStyle/>
              <a:p>
                <a:pPr algn="ctr"/>
                <a:endParaRPr/>
              </a:p>
            </p:txBody>
          </p:sp>
          <p:sp>
            <p:nvSpPr>
              <p:cNvPr id="11" name="任意多边形: 形状 49">
                <a:extLst>
                  <a:ext uri="{FF2B5EF4-FFF2-40B4-BE49-F238E27FC236}">
                    <a16:creationId xmlns:a16="http://schemas.microsoft.com/office/drawing/2014/main" id="{76833654-3E5C-4829-BDD2-01D5C26234BB}"/>
                  </a:ext>
                </a:extLst>
              </p:cNvPr>
              <p:cNvSpPr>
                <a:spLocks/>
              </p:cNvSpPr>
              <p:nvPr/>
            </p:nvSpPr>
            <p:spPr bwMode="auto">
              <a:xfrm>
                <a:off x="1240488" y="1730256"/>
                <a:ext cx="1760409" cy="3120195"/>
              </a:xfrm>
              <a:custGeom>
                <a:avLst/>
                <a:gdLst>
                  <a:gd name="T0" fmla="*/ 448 w 448"/>
                  <a:gd name="T1" fmla="*/ 224 h 792"/>
                  <a:gd name="T2" fmla="*/ 448 w 448"/>
                  <a:gd name="T3" fmla="*/ 570 h 792"/>
                  <a:gd name="T4" fmla="*/ 252 w 448"/>
                  <a:gd name="T5" fmla="*/ 792 h 792"/>
                  <a:gd name="T6" fmla="*/ 252 w 448"/>
                  <a:gd name="T7" fmla="*/ 777 h 792"/>
                  <a:gd name="T8" fmla="*/ 224 w 448"/>
                  <a:gd name="T9" fmla="*/ 749 h 792"/>
                  <a:gd name="T10" fmla="*/ 196 w 448"/>
                  <a:gd name="T11" fmla="*/ 777 h 792"/>
                  <a:gd name="T12" fmla="*/ 196 w 448"/>
                  <a:gd name="T13" fmla="*/ 792 h 792"/>
                  <a:gd name="T14" fmla="*/ 0 w 448"/>
                  <a:gd name="T15" fmla="*/ 570 h 792"/>
                  <a:gd name="T16" fmla="*/ 0 w 448"/>
                  <a:gd name="T17" fmla="*/ 224 h 792"/>
                  <a:gd name="T18" fmla="*/ 224 w 448"/>
                  <a:gd name="T19" fmla="*/ 0 h 792"/>
                  <a:gd name="T20" fmla="*/ 448 w 448"/>
                  <a:gd name="T21" fmla="*/ 224 h 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8" h="792">
                    <a:moveTo>
                      <a:pt x="448" y="224"/>
                    </a:moveTo>
                    <a:cubicBezTo>
                      <a:pt x="448" y="570"/>
                      <a:pt x="448" y="570"/>
                      <a:pt x="448" y="570"/>
                    </a:cubicBezTo>
                    <a:cubicBezTo>
                      <a:pt x="448" y="684"/>
                      <a:pt x="362" y="778"/>
                      <a:pt x="252" y="792"/>
                    </a:cubicBezTo>
                    <a:cubicBezTo>
                      <a:pt x="252" y="777"/>
                      <a:pt x="252" y="777"/>
                      <a:pt x="252" y="777"/>
                    </a:cubicBezTo>
                    <a:cubicBezTo>
                      <a:pt x="252" y="761"/>
                      <a:pt x="239" y="749"/>
                      <a:pt x="224" y="749"/>
                    </a:cubicBezTo>
                    <a:cubicBezTo>
                      <a:pt x="209" y="749"/>
                      <a:pt x="196" y="761"/>
                      <a:pt x="196" y="777"/>
                    </a:cubicBezTo>
                    <a:cubicBezTo>
                      <a:pt x="196" y="792"/>
                      <a:pt x="196" y="792"/>
                      <a:pt x="196" y="792"/>
                    </a:cubicBezTo>
                    <a:cubicBezTo>
                      <a:pt x="86" y="778"/>
                      <a:pt x="0" y="684"/>
                      <a:pt x="0" y="570"/>
                    </a:cubicBezTo>
                    <a:cubicBezTo>
                      <a:pt x="0" y="224"/>
                      <a:pt x="0" y="224"/>
                      <a:pt x="0" y="224"/>
                    </a:cubicBezTo>
                    <a:cubicBezTo>
                      <a:pt x="0" y="100"/>
                      <a:pt x="100" y="0"/>
                      <a:pt x="224" y="0"/>
                    </a:cubicBezTo>
                    <a:cubicBezTo>
                      <a:pt x="348" y="0"/>
                      <a:pt x="448" y="100"/>
                      <a:pt x="448" y="224"/>
                    </a:cubicBezTo>
                    <a:close/>
                  </a:path>
                </a:pathLst>
              </a:custGeom>
              <a:solidFill>
                <a:schemeClr val="accent1"/>
              </a:solidFill>
              <a:ln>
                <a:noFill/>
              </a:ln>
            </p:spPr>
            <p:txBody>
              <a:bodyPr anchor="ctr"/>
              <a:lstStyle/>
              <a:p>
                <a:pPr algn="ctr"/>
                <a:endParaRPr/>
              </a:p>
            </p:txBody>
          </p:sp>
          <p:sp>
            <p:nvSpPr>
              <p:cNvPr id="12" name="椭圆 11">
                <a:extLst>
                  <a:ext uri="{FF2B5EF4-FFF2-40B4-BE49-F238E27FC236}">
                    <a16:creationId xmlns:a16="http://schemas.microsoft.com/office/drawing/2014/main" id="{C4833619-24D6-4D00-BA9A-FD7459E38E0D}"/>
                  </a:ext>
                </a:extLst>
              </p:cNvPr>
              <p:cNvSpPr>
                <a:spLocks/>
              </p:cNvSpPr>
              <p:nvPr/>
            </p:nvSpPr>
            <p:spPr bwMode="auto">
              <a:xfrm>
                <a:off x="1373474" y="1863242"/>
                <a:ext cx="1494436" cy="1497760"/>
              </a:xfrm>
              <a:prstGeom prst="ellipse">
                <a:avLst/>
              </a:prstGeom>
              <a:solidFill>
                <a:schemeClr val="bg1"/>
              </a:solidFill>
              <a:ln>
                <a:noFill/>
              </a:ln>
            </p:spPr>
            <p:txBody>
              <a:bodyPr vert="horz" wrap="square" lIns="91440" tIns="45720" rIns="91440" bIns="45720" anchor="t" anchorCtr="0" compatLnSpc="1">
                <a:prstTxWarp prst="textNoShape">
                  <a:avLst/>
                </a:prstTxWarp>
                <a:normAutofit fontScale="92500" lnSpcReduction="20000"/>
              </a:bodyPr>
              <a:lstStyle/>
              <a:p>
                <a:pPr algn="ctr"/>
                <a:r>
                  <a:rPr lang="en-US" sz="6000" b="1" dirty="0">
                    <a:solidFill>
                      <a:schemeClr val="accent1"/>
                    </a:solidFill>
                  </a:rPr>
                  <a:t>A</a:t>
                </a:r>
              </a:p>
            </p:txBody>
          </p:sp>
          <p:sp>
            <p:nvSpPr>
              <p:cNvPr id="13" name="文本框 36">
                <a:extLst>
                  <a:ext uri="{FF2B5EF4-FFF2-40B4-BE49-F238E27FC236}">
                    <a16:creationId xmlns:a16="http://schemas.microsoft.com/office/drawing/2014/main" id="{35C31204-CDCF-4B0B-9954-779F3CC37E2B}"/>
                  </a:ext>
                </a:extLst>
              </p:cNvPr>
              <p:cNvSpPr txBox="1">
                <a:spLocks/>
              </p:cNvSpPr>
              <p:nvPr/>
            </p:nvSpPr>
            <p:spPr>
              <a:xfrm>
                <a:off x="1509555" y="3744474"/>
                <a:ext cx="1195422" cy="362412"/>
              </a:xfrm>
              <a:prstGeom prst="rect">
                <a:avLst/>
              </a:prstGeom>
            </p:spPr>
            <p:txBody>
              <a:bodyPr wrap="none">
                <a:normAutofit fontScale="92500" lnSpcReduction="20000"/>
              </a:bodyPr>
              <a:lstStyle/>
              <a:p>
                <a:pPr marL="0" indent="0" algn="ctr">
                  <a:buNone/>
                </a:pPr>
                <a:r>
                  <a:rPr lang="zh-CN" altLang="en-US" sz="1600" b="1" dirty="0">
                    <a:solidFill>
                      <a:schemeClr val="bg1"/>
                    </a:solidFill>
                  </a:rPr>
                  <a:t>关键词</a:t>
                </a:r>
              </a:p>
            </p:txBody>
          </p:sp>
        </p:grpSp>
      </p:grpSp>
      <p:grpSp>
        <p:nvGrpSpPr>
          <p:cNvPr id="40" name="千图PPT彼岸天：ID 8661124库_组合 59">
            <a:extLst>
              <a:ext uri="{FF2B5EF4-FFF2-40B4-BE49-F238E27FC236}">
                <a16:creationId xmlns:a16="http://schemas.microsoft.com/office/drawing/2014/main" id="{2A15198A-9206-4B99-9BCF-AB1C71B7270B}"/>
              </a:ext>
            </a:extLst>
          </p:cNvPr>
          <p:cNvGrpSpPr/>
          <p:nvPr>
            <p:custDataLst>
              <p:tags r:id="rId2"/>
            </p:custDataLst>
          </p:nvPr>
        </p:nvGrpSpPr>
        <p:grpSpPr>
          <a:xfrm>
            <a:off x="296960" y="3790092"/>
            <a:ext cx="1859990" cy="2604055"/>
            <a:chOff x="6543324" y="1232756"/>
            <a:chExt cx="2453600" cy="3404454"/>
          </a:xfrm>
        </p:grpSpPr>
        <p:grpSp>
          <p:nvGrpSpPr>
            <p:cNvPr id="41" name="组合 40">
              <a:extLst>
                <a:ext uri="{FF2B5EF4-FFF2-40B4-BE49-F238E27FC236}">
                  <a16:creationId xmlns:a16="http://schemas.microsoft.com/office/drawing/2014/main" id="{04AEDCD8-3129-429C-95B0-2B47597B79FA}"/>
                </a:ext>
              </a:extLst>
            </p:cNvPr>
            <p:cNvGrpSpPr/>
            <p:nvPr/>
          </p:nvGrpSpPr>
          <p:grpSpPr>
            <a:xfrm>
              <a:off x="8573030" y="2635763"/>
              <a:ext cx="423894" cy="319168"/>
              <a:chOff x="8573030" y="3133263"/>
              <a:chExt cx="423894" cy="319168"/>
            </a:xfrm>
          </p:grpSpPr>
          <p:sp>
            <p:nvSpPr>
              <p:cNvPr id="50" name="任意多边形: 形状 52">
                <a:extLst>
                  <a:ext uri="{FF2B5EF4-FFF2-40B4-BE49-F238E27FC236}">
                    <a16:creationId xmlns:a16="http://schemas.microsoft.com/office/drawing/2014/main" id="{84A6FE47-99FF-441B-8C30-42C8E713A323}"/>
                  </a:ext>
                </a:extLst>
              </p:cNvPr>
              <p:cNvSpPr>
                <a:spLocks/>
              </p:cNvSpPr>
              <p:nvPr/>
            </p:nvSpPr>
            <p:spPr bwMode="auto">
              <a:xfrm>
                <a:off x="8795782" y="3133263"/>
                <a:ext cx="201142" cy="319168"/>
              </a:xfrm>
              <a:custGeom>
                <a:avLst/>
                <a:gdLst>
                  <a:gd name="T0" fmla="*/ 8 w 51"/>
                  <a:gd name="T1" fmla="*/ 81 h 81"/>
                  <a:gd name="T2" fmla="*/ 3 w 51"/>
                  <a:gd name="T3" fmla="*/ 78 h 81"/>
                  <a:gd name="T4" fmla="*/ 3 w 51"/>
                  <a:gd name="T5" fmla="*/ 68 h 81"/>
                  <a:gd name="T6" fmla="*/ 30 w 51"/>
                  <a:gd name="T7" fmla="*/ 41 h 81"/>
                  <a:gd name="T8" fmla="*/ 3 w 51"/>
                  <a:gd name="T9" fmla="*/ 14 h 81"/>
                  <a:gd name="T10" fmla="*/ 3 w 51"/>
                  <a:gd name="T11" fmla="*/ 3 h 81"/>
                  <a:gd name="T12" fmla="*/ 13 w 51"/>
                  <a:gd name="T13" fmla="*/ 3 h 81"/>
                  <a:gd name="T14" fmla="*/ 51 w 51"/>
                  <a:gd name="T15" fmla="*/ 41 h 81"/>
                  <a:gd name="T16" fmla="*/ 13 w 51"/>
                  <a:gd name="T17" fmla="*/ 78 h 81"/>
                  <a:gd name="T18" fmla="*/ 8 w 51"/>
                  <a:gd name="T19"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81">
                    <a:moveTo>
                      <a:pt x="8" y="81"/>
                    </a:moveTo>
                    <a:cubicBezTo>
                      <a:pt x="6" y="81"/>
                      <a:pt x="4" y="80"/>
                      <a:pt x="3" y="78"/>
                    </a:cubicBezTo>
                    <a:cubicBezTo>
                      <a:pt x="0" y="76"/>
                      <a:pt x="0" y="71"/>
                      <a:pt x="3" y="68"/>
                    </a:cubicBezTo>
                    <a:cubicBezTo>
                      <a:pt x="30" y="41"/>
                      <a:pt x="30" y="41"/>
                      <a:pt x="30" y="41"/>
                    </a:cubicBezTo>
                    <a:cubicBezTo>
                      <a:pt x="3" y="14"/>
                      <a:pt x="3" y="14"/>
                      <a:pt x="3" y="14"/>
                    </a:cubicBezTo>
                    <a:cubicBezTo>
                      <a:pt x="0" y="11"/>
                      <a:pt x="0" y="6"/>
                      <a:pt x="3" y="3"/>
                    </a:cubicBezTo>
                    <a:cubicBezTo>
                      <a:pt x="6" y="0"/>
                      <a:pt x="10" y="0"/>
                      <a:pt x="13" y="3"/>
                    </a:cubicBezTo>
                    <a:cubicBezTo>
                      <a:pt x="51" y="41"/>
                      <a:pt x="51" y="41"/>
                      <a:pt x="51" y="41"/>
                    </a:cubicBezTo>
                    <a:cubicBezTo>
                      <a:pt x="13" y="78"/>
                      <a:pt x="13" y="78"/>
                      <a:pt x="13" y="78"/>
                    </a:cubicBezTo>
                    <a:cubicBezTo>
                      <a:pt x="12" y="80"/>
                      <a:pt x="10" y="81"/>
                      <a:pt x="8" y="81"/>
                    </a:cubicBezTo>
                    <a:close/>
                  </a:path>
                </a:pathLst>
              </a:custGeom>
              <a:solidFill>
                <a:schemeClr val="accent3"/>
              </a:solidFill>
              <a:ln>
                <a:noFill/>
              </a:ln>
            </p:spPr>
            <p:txBody>
              <a:bodyPr anchor="ctr"/>
              <a:lstStyle/>
              <a:p>
                <a:pPr algn="ctr"/>
                <a:endParaRPr/>
              </a:p>
            </p:txBody>
          </p:sp>
          <p:sp>
            <p:nvSpPr>
              <p:cNvPr id="51" name="任意多边形: 形状 53">
                <a:extLst>
                  <a:ext uri="{FF2B5EF4-FFF2-40B4-BE49-F238E27FC236}">
                    <a16:creationId xmlns:a16="http://schemas.microsoft.com/office/drawing/2014/main" id="{D584F004-A807-4988-AAA1-AD416EF5D3B5}"/>
                  </a:ext>
                </a:extLst>
              </p:cNvPr>
              <p:cNvSpPr>
                <a:spLocks/>
              </p:cNvSpPr>
              <p:nvPr/>
            </p:nvSpPr>
            <p:spPr bwMode="auto">
              <a:xfrm>
                <a:off x="8573030" y="3133263"/>
                <a:ext cx="199480" cy="319168"/>
              </a:xfrm>
              <a:custGeom>
                <a:avLst/>
                <a:gdLst>
                  <a:gd name="T0" fmla="*/ 8 w 51"/>
                  <a:gd name="T1" fmla="*/ 81 h 81"/>
                  <a:gd name="T2" fmla="*/ 3 w 51"/>
                  <a:gd name="T3" fmla="*/ 78 h 81"/>
                  <a:gd name="T4" fmla="*/ 3 w 51"/>
                  <a:gd name="T5" fmla="*/ 68 h 81"/>
                  <a:gd name="T6" fmla="*/ 30 w 51"/>
                  <a:gd name="T7" fmla="*/ 41 h 81"/>
                  <a:gd name="T8" fmla="*/ 3 w 51"/>
                  <a:gd name="T9" fmla="*/ 14 h 81"/>
                  <a:gd name="T10" fmla="*/ 3 w 51"/>
                  <a:gd name="T11" fmla="*/ 3 h 81"/>
                  <a:gd name="T12" fmla="*/ 13 w 51"/>
                  <a:gd name="T13" fmla="*/ 3 h 81"/>
                  <a:gd name="T14" fmla="*/ 51 w 51"/>
                  <a:gd name="T15" fmla="*/ 41 h 81"/>
                  <a:gd name="T16" fmla="*/ 13 w 51"/>
                  <a:gd name="T17" fmla="*/ 78 h 81"/>
                  <a:gd name="T18" fmla="*/ 8 w 51"/>
                  <a:gd name="T19"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81">
                    <a:moveTo>
                      <a:pt x="8" y="81"/>
                    </a:moveTo>
                    <a:cubicBezTo>
                      <a:pt x="6" y="81"/>
                      <a:pt x="4" y="80"/>
                      <a:pt x="3" y="78"/>
                    </a:cubicBezTo>
                    <a:cubicBezTo>
                      <a:pt x="0" y="76"/>
                      <a:pt x="0" y="71"/>
                      <a:pt x="3" y="68"/>
                    </a:cubicBezTo>
                    <a:cubicBezTo>
                      <a:pt x="30" y="41"/>
                      <a:pt x="30" y="41"/>
                      <a:pt x="30" y="41"/>
                    </a:cubicBezTo>
                    <a:cubicBezTo>
                      <a:pt x="3" y="14"/>
                      <a:pt x="3" y="14"/>
                      <a:pt x="3" y="14"/>
                    </a:cubicBezTo>
                    <a:cubicBezTo>
                      <a:pt x="0" y="11"/>
                      <a:pt x="0" y="6"/>
                      <a:pt x="3" y="3"/>
                    </a:cubicBezTo>
                    <a:cubicBezTo>
                      <a:pt x="6" y="0"/>
                      <a:pt x="10" y="0"/>
                      <a:pt x="13" y="3"/>
                    </a:cubicBezTo>
                    <a:cubicBezTo>
                      <a:pt x="51" y="41"/>
                      <a:pt x="51" y="41"/>
                      <a:pt x="51" y="41"/>
                    </a:cubicBezTo>
                    <a:cubicBezTo>
                      <a:pt x="13" y="78"/>
                      <a:pt x="13" y="78"/>
                      <a:pt x="13" y="78"/>
                    </a:cubicBezTo>
                    <a:cubicBezTo>
                      <a:pt x="12" y="80"/>
                      <a:pt x="10" y="81"/>
                      <a:pt x="8" y="81"/>
                    </a:cubicBezTo>
                    <a:close/>
                  </a:path>
                </a:pathLst>
              </a:custGeom>
              <a:solidFill>
                <a:schemeClr val="accent3"/>
              </a:solidFill>
              <a:ln>
                <a:noFill/>
              </a:ln>
            </p:spPr>
            <p:txBody>
              <a:bodyPr anchor="ctr"/>
              <a:lstStyle/>
              <a:p>
                <a:pPr algn="ctr"/>
                <a:endParaRPr/>
              </a:p>
            </p:txBody>
          </p:sp>
        </p:grpSp>
        <p:grpSp>
          <p:nvGrpSpPr>
            <p:cNvPr id="42" name="组合 41">
              <a:extLst>
                <a:ext uri="{FF2B5EF4-FFF2-40B4-BE49-F238E27FC236}">
                  <a16:creationId xmlns:a16="http://schemas.microsoft.com/office/drawing/2014/main" id="{F945E54E-82A2-49E4-936F-DB1CF84CC9B2}"/>
                </a:ext>
              </a:extLst>
            </p:cNvPr>
            <p:cNvGrpSpPr/>
            <p:nvPr/>
          </p:nvGrpSpPr>
          <p:grpSpPr>
            <a:xfrm>
              <a:off x="6543324" y="1232756"/>
              <a:ext cx="1762071" cy="3404454"/>
              <a:chOff x="6543324" y="1730256"/>
              <a:chExt cx="1762071" cy="3404454"/>
            </a:xfrm>
          </p:grpSpPr>
          <p:sp>
            <p:nvSpPr>
              <p:cNvPr id="43" name="任意多边形: 形状 33">
                <a:extLst>
                  <a:ext uri="{FF2B5EF4-FFF2-40B4-BE49-F238E27FC236}">
                    <a16:creationId xmlns:a16="http://schemas.microsoft.com/office/drawing/2014/main" id="{AE15DB9A-92F8-4801-A7B2-7505E793FC5D}"/>
                  </a:ext>
                </a:extLst>
              </p:cNvPr>
              <p:cNvSpPr>
                <a:spLocks/>
              </p:cNvSpPr>
              <p:nvPr/>
            </p:nvSpPr>
            <p:spPr bwMode="auto">
              <a:xfrm>
                <a:off x="7283061" y="4672582"/>
                <a:ext cx="285921" cy="462128"/>
              </a:xfrm>
              <a:custGeom>
                <a:avLst/>
                <a:gdLst>
                  <a:gd name="T0" fmla="*/ 53 w 73"/>
                  <a:gd name="T1" fmla="*/ 0 h 117"/>
                  <a:gd name="T2" fmla="*/ 53 w 73"/>
                  <a:gd name="T3" fmla="*/ 71 h 117"/>
                  <a:gd name="T4" fmla="*/ 69 w 73"/>
                  <a:gd name="T5" fmla="*/ 71 h 117"/>
                  <a:gd name="T6" fmla="*/ 72 w 73"/>
                  <a:gd name="T7" fmla="*/ 73 h 117"/>
                  <a:gd name="T8" fmla="*/ 72 w 73"/>
                  <a:gd name="T9" fmla="*/ 77 h 117"/>
                  <a:gd name="T10" fmla="*/ 36 w 73"/>
                  <a:gd name="T11" fmla="*/ 117 h 117"/>
                  <a:gd name="T12" fmla="*/ 1 w 73"/>
                  <a:gd name="T13" fmla="*/ 77 h 117"/>
                  <a:gd name="T14" fmla="*/ 0 w 73"/>
                  <a:gd name="T15" fmla="*/ 73 h 117"/>
                  <a:gd name="T16" fmla="*/ 4 w 73"/>
                  <a:gd name="T17" fmla="*/ 71 h 117"/>
                  <a:gd name="T18" fmla="*/ 20 w 73"/>
                  <a:gd name="T19" fmla="*/ 71 h 117"/>
                  <a:gd name="T20" fmla="*/ 20 w 73"/>
                  <a:gd name="T21" fmla="*/ 0 h 117"/>
                  <a:gd name="T22" fmla="*/ 53 w 73"/>
                  <a:gd name="T23" fmla="*/ 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3" h="117">
                    <a:moveTo>
                      <a:pt x="53" y="0"/>
                    </a:moveTo>
                    <a:cubicBezTo>
                      <a:pt x="53" y="71"/>
                      <a:pt x="53" y="71"/>
                      <a:pt x="53" y="71"/>
                    </a:cubicBezTo>
                    <a:cubicBezTo>
                      <a:pt x="69" y="71"/>
                      <a:pt x="69" y="71"/>
                      <a:pt x="69" y="71"/>
                    </a:cubicBezTo>
                    <a:cubicBezTo>
                      <a:pt x="70" y="71"/>
                      <a:pt x="72" y="72"/>
                      <a:pt x="72" y="73"/>
                    </a:cubicBezTo>
                    <a:cubicBezTo>
                      <a:pt x="73" y="75"/>
                      <a:pt x="73" y="76"/>
                      <a:pt x="72" y="77"/>
                    </a:cubicBezTo>
                    <a:cubicBezTo>
                      <a:pt x="36" y="117"/>
                      <a:pt x="36" y="117"/>
                      <a:pt x="36" y="117"/>
                    </a:cubicBezTo>
                    <a:cubicBezTo>
                      <a:pt x="1" y="77"/>
                      <a:pt x="1" y="77"/>
                      <a:pt x="1" y="77"/>
                    </a:cubicBezTo>
                    <a:cubicBezTo>
                      <a:pt x="0" y="76"/>
                      <a:pt x="0" y="75"/>
                      <a:pt x="0" y="73"/>
                    </a:cubicBezTo>
                    <a:cubicBezTo>
                      <a:pt x="1" y="72"/>
                      <a:pt x="2" y="71"/>
                      <a:pt x="4" y="71"/>
                    </a:cubicBezTo>
                    <a:cubicBezTo>
                      <a:pt x="20" y="71"/>
                      <a:pt x="20" y="71"/>
                      <a:pt x="20" y="71"/>
                    </a:cubicBezTo>
                    <a:cubicBezTo>
                      <a:pt x="20" y="0"/>
                      <a:pt x="20" y="0"/>
                      <a:pt x="20" y="0"/>
                    </a:cubicBezTo>
                    <a:cubicBezTo>
                      <a:pt x="53" y="0"/>
                      <a:pt x="53" y="0"/>
                      <a:pt x="53" y="0"/>
                    </a:cubicBezTo>
                  </a:path>
                </a:pathLst>
              </a:custGeom>
              <a:solidFill>
                <a:schemeClr val="accent3"/>
              </a:solidFill>
              <a:ln>
                <a:noFill/>
              </a:ln>
            </p:spPr>
            <p:txBody>
              <a:bodyPr anchor="ctr"/>
              <a:lstStyle/>
              <a:p>
                <a:pPr algn="ctr"/>
                <a:endParaRPr/>
              </a:p>
            </p:txBody>
          </p:sp>
          <p:sp>
            <p:nvSpPr>
              <p:cNvPr id="44" name="任意多边形: 形状 34">
                <a:extLst>
                  <a:ext uri="{FF2B5EF4-FFF2-40B4-BE49-F238E27FC236}">
                    <a16:creationId xmlns:a16="http://schemas.microsoft.com/office/drawing/2014/main" id="{31A5901B-AAA7-4E28-972D-D6F5721AFFD0}"/>
                  </a:ext>
                </a:extLst>
              </p:cNvPr>
              <p:cNvSpPr>
                <a:spLocks/>
              </p:cNvSpPr>
              <p:nvPr/>
            </p:nvSpPr>
            <p:spPr bwMode="auto">
              <a:xfrm>
                <a:off x="7361191" y="4672582"/>
                <a:ext cx="129662" cy="99740"/>
              </a:xfrm>
              <a:custGeom>
                <a:avLst/>
                <a:gdLst>
                  <a:gd name="T0" fmla="*/ 78 w 78"/>
                  <a:gd name="T1" fmla="*/ 0 h 60"/>
                  <a:gd name="T2" fmla="*/ 0 w 78"/>
                  <a:gd name="T3" fmla="*/ 0 h 60"/>
                  <a:gd name="T4" fmla="*/ 0 w 78"/>
                  <a:gd name="T5" fmla="*/ 0 h 60"/>
                  <a:gd name="T6" fmla="*/ 78 w 78"/>
                  <a:gd name="T7" fmla="*/ 0 h 60"/>
                  <a:gd name="T8" fmla="*/ 78 w 78"/>
                  <a:gd name="T9" fmla="*/ 60 h 60"/>
                  <a:gd name="T10" fmla="*/ 78 w 78"/>
                  <a:gd name="T11" fmla="*/ 60 h 60"/>
                  <a:gd name="T12" fmla="*/ 78 w 78"/>
                  <a:gd name="T13" fmla="*/ 0 h 60"/>
                </a:gdLst>
                <a:ahLst/>
                <a:cxnLst>
                  <a:cxn ang="0">
                    <a:pos x="T0" y="T1"/>
                  </a:cxn>
                  <a:cxn ang="0">
                    <a:pos x="T2" y="T3"/>
                  </a:cxn>
                  <a:cxn ang="0">
                    <a:pos x="T4" y="T5"/>
                  </a:cxn>
                  <a:cxn ang="0">
                    <a:pos x="T6" y="T7"/>
                  </a:cxn>
                  <a:cxn ang="0">
                    <a:pos x="T8" y="T9"/>
                  </a:cxn>
                  <a:cxn ang="0">
                    <a:pos x="T10" y="T11"/>
                  </a:cxn>
                  <a:cxn ang="0">
                    <a:pos x="T12" y="T13"/>
                  </a:cxn>
                </a:cxnLst>
                <a:rect l="0" t="0" r="r" b="b"/>
                <a:pathLst>
                  <a:path w="78" h="60">
                    <a:moveTo>
                      <a:pt x="78" y="0"/>
                    </a:moveTo>
                    <a:lnTo>
                      <a:pt x="0" y="0"/>
                    </a:lnTo>
                    <a:lnTo>
                      <a:pt x="0" y="0"/>
                    </a:lnTo>
                    <a:lnTo>
                      <a:pt x="78" y="0"/>
                    </a:lnTo>
                    <a:lnTo>
                      <a:pt x="78" y="60"/>
                    </a:lnTo>
                    <a:lnTo>
                      <a:pt x="78" y="60"/>
                    </a:lnTo>
                    <a:lnTo>
                      <a:pt x="78" y="0"/>
                    </a:lnTo>
                    <a:close/>
                  </a:path>
                </a:pathLst>
              </a:custGeom>
              <a:solidFill>
                <a:srgbClr val="D3D1D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5" name="任意多边形: 形状 35">
                <a:extLst>
                  <a:ext uri="{FF2B5EF4-FFF2-40B4-BE49-F238E27FC236}">
                    <a16:creationId xmlns:a16="http://schemas.microsoft.com/office/drawing/2014/main" id="{6E6F07B2-28F9-4E78-A088-FB1531DC91A2}"/>
                  </a:ext>
                </a:extLst>
              </p:cNvPr>
              <p:cNvSpPr>
                <a:spLocks/>
              </p:cNvSpPr>
              <p:nvPr/>
            </p:nvSpPr>
            <p:spPr bwMode="auto">
              <a:xfrm>
                <a:off x="7361191" y="4672582"/>
                <a:ext cx="129662" cy="99740"/>
              </a:xfrm>
              <a:custGeom>
                <a:avLst/>
                <a:gdLst>
                  <a:gd name="T0" fmla="*/ 78 w 78"/>
                  <a:gd name="T1" fmla="*/ 0 h 60"/>
                  <a:gd name="T2" fmla="*/ 0 w 78"/>
                  <a:gd name="T3" fmla="*/ 0 h 60"/>
                  <a:gd name="T4" fmla="*/ 0 w 78"/>
                  <a:gd name="T5" fmla="*/ 0 h 60"/>
                  <a:gd name="T6" fmla="*/ 78 w 78"/>
                  <a:gd name="T7" fmla="*/ 0 h 60"/>
                  <a:gd name="T8" fmla="*/ 78 w 78"/>
                  <a:gd name="T9" fmla="*/ 60 h 60"/>
                  <a:gd name="T10" fmla="*/ 78 w 78"/>
                  <a:gd name="T11" fmla="*/ 60 h 60"/>
                  <a:gd name="T12" fmla="*/ 78 w 78"/>
                  <a:gd name="T13" fmla="*/ 0 h 60"/>
                </a:gdLst>
                <a:ahLst/>
                <a:cxnLst>
                  <a:cxn ang="0">
                    <a:pos x="T0" y="T1"/>
                  </a:cxn>
                  <a:cxn ang="0">
                    <a:pos x="T2" y="T3"/>
                  </a:cxn>
                  <a:cxn ang="0">
                    <a:pos x="T4" y="T5"/>
                  </a:cxn>
                  <a:cxn ang="0">
                    <a:pos x="T6" y="T7"/>
                  </a:cxn>
                  <a:cxn ang="0">
                    <a:pos x="T8" y="T9"/>
                  </a:cxn>
                  <a:cxn ang="0">
                    <a:pos x="T10" y="T11"/>
                  </a:cxn>
                  <a:cxn ang="0">
                    <a:pos x="T12" y="T13"/>
                  </a:cxn>
                </a:cxnLst>
                <a:rect l="0" t="0" r="r" b="b"/>
                <a:pathLst>
                  <a:path w="78" h="60">
                    <a:moveTo>
                      <a:pt x="78" y="0"/>
                    </a:moveTo>
                    <a:lnTo>
                      <a:pt x="0" y="0"/>
                    </a:lnTo>
                    <a:lnTo>
                      <a:pt x="0" y="0"/>
                    </a:lnTo>
                    <a:lnTo>
                      <a:pt x="78" y="0"/>
                    </a:lnTo>
                    <a:lnTo>
                      <a:pt x="78" y="60"/>
                    </a:lnTo>
                    <a:lnTo>
                      <a:pt x="78" y="60"/>
                    </a:lnTo>
                    <a:lnTo>
                      <a:pt x="7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6" name="任意多边形: 形状 36">
                <a:extLst>
                  <a:ext uri="{FF2B5EF4-FFF2-40B4-BE49-F238E27FC236}">
                    <a16:creationId xmlns:a16="http://schemas.microsoft.com/office/drawing/2014/main" id="{C595B17B-48C4-4DDC-A9E6-7B463177FC01}"/>
                  </a:ext>
                </a:extLst>
              </p:cNvPr>
              <p:cNvSpPr>
                <a:spLocks/>
              </p:cNvSpPr>
              <p:nvPr/>
            </p:nvSpPr>
            <p:spPr bwMode="auto">
              <a:xfrm>
                <a:off x="7361191" y="4672582"/>
                <a:ext cx="129662" cy="99740"/>
              </a:xfrm>
              <a:custGeom>
                <a:avLst/>
                <a:gdLst>
                  <a:gd name="T0" fmla="*/ 33 w 33"/>
                  <a:gd name="T1" fmla="*/ 0 h 25"/>
                  <a:gd name="T2" fmla="*/ 0 w 33"/>
                  <a:gd name="T3" fmla="*/ 0 h 25"/>
                  <a:gd name="T4" fmla="*/ 0 w 33"/>
                  <a:gd name="T5" fmla="*/ 25 h 25"/>
                  <a:gd name="T6" fmla="*/ 16 w 33"/>
                  <a:gd name="T7" fmla="*/ 20 h 25"/>
                  <a:gd name="T8" fmla="*/ 33 w 33"/>
                  <a:gd name="T9" fmla="*/ 25 h 25"/>
                  <a:gd name="T10" fmla="*/ 33 w 33"/>
                  <a:gd name="T11" fmla="*/ 0 h 25"/>
                </a:gdLst>
                <a:ahLst/>
                <a:cxnLst>
                  <a:cxn ang="0">
                    <a:pos x="T0" y="T1"/>
                  </a:cxn>
                  <a:cxn ang="0">
                    <a:pos x="T2" y="T3"/>
                  </a:cxn>
                  <a:cxn ang="0">
                    <a:pos x="T4" y="T5"/>
                  </a:cxn>
                  <a:cxn ang="0">
                    <a:pos x="T6" y="T7"/>
                  </a:cxn>
                  <a:cxn ang="0">
                    <a:pos x="T8" y="T9"/>
                  </a:cxn>
                  <a:cxn ang="0">
                    <a:pos x="T10" y="T11"/>
                  </a:cxn>
                </a:cxnLst>
                <a:rect l="0" t="0" r="r" b="b"/>
                <a:pathLst>
                  <a:path w="33" h="25">
                    <a:moveTo>
                      <a:pt x="33" y="0"/>
                    </a:moveTo>
                    <a:cubicBezTo>
                      <a:pt x="0" y="0"/>
                      <a:pt x="0" y="0"/>
                      <a:pt x="0" y="0"/>
                    </a:cubicBezTo>
                    <a:cubicBezTo>
                      <a:pt x="0" y="25"/>
                      <a:pt x="0" y="25"/>
                      <a:pt x="0" y="25"/>
                    </a:cubicBezTo>
                    <a:cubicBezTo>
                      <a:pt x="5" y="22"/>
                      <a:pt x="10" y="20"/>
                      <a:pt x="16" y="20"/>
                    </a:cubicBezTo>
                    <a:cubicBezTo>
                      <a:pt x="22" y="20"/>
                      <a:pt x="28" y="22"/>
                      <a:pt x="33" y="25"/>
                    </a:cubicBezTo>
                    <a:cubicBezTo>
                      <a:pt x="33" y="0"/>
                      <a:pt x="33" y="0"/>
                      <a:pt x="33" y="0"/>
                    </a:cubicBezTo>
                  </a:path>
                </a:pathLst>
              </a:custGeom>
              <a:solidFill>
                <a:schemeClr val="accent3">
                  <a:lumMod val="75000"/>
                </a:schemeClr>
              </a:solidFill>
              <a:ln>
                <a:noFill/>
              </a:ln>
            </p:spPr>
            <p:txBody>
              <a:bodyPr anchor="ctr"/>
              <a:lstStyle/>
              <a:p>
                <a:pPr algn="ctr"/>
                <a:endParaRPr/>
              </a:p>
            </p:txBody>
          </p:sp>
          <p:sp>
            <p:nvSpPr>
              <p:cNvPr id="47" name="任意多边形: 形状 37">
                <a:extLst>
                  <a:ext uri="{FF2B5EF4-FFF2-40B4-BE49-F238E27FC236}">
                    <a16:creationId xmlns:a16="http://schemas.microsoft.com/office/drawing/2014/main" id="{CFDFF986-65AE-4EE5-BC96-BAEA6E7E3E2E}"/>
                  </a:ext>
                </a:extLst>
              </p:cNvPr>
              <p:cNvSpPr>
                <a:spLocks/>
              </p:cNvSpPr>
              <p:nvPr/>
            </p:nvSpPr>
            <p:spPr bwMode="auto">
              <a:xfrm>
                <a:off x="6543324" y="1730256"/>
                <a:ext cx="1762071" cy="3120195"/>
              </a:xfrm>
              <a:custGeom>
                <a:avLst/>
                <a:gdLst>
                  <a:gd name="T0" fmla="*/ 448 w 448"/>
                  <a:gd name="T1" fmla="*/ 224 h 792"/>
                  <a:gd name="T2" fmla="*/ 448 w 448"/>
                  <a:gd name="T3" fmla="*/ 570 h 792"/>
                  <a:gd name="T4" fmla="*/ 252 w 448"/>
                  <a:gd name="T5" fmla="*/ 792 h 792"/>
                  <a:gd name="T6" fmla="*/ 252 w 448"/>
                  <a:gd name="T7" fmla="*/ 777 h 792"/>
                  <a:gd name="T8" fmla="*/ 224 w 448"/>
                  <a:gd name="T9" fmla="*/ 749 h 792"/>
                  <a:gd name="T10" fmla="*/ 196 w 448"/>
                  <a:gd name="T11" fmla="*/ 777 h 792"/>
                  <a:gd name="T12" fmla="*/ 196 w 448"/>
                  <a:gd name="T13" fmla="*/ 792 h 792"/>
                  <a:gd name="T14" fmla="*/ 0 w 448"/>
                  <a:gd name="T15" fmla="*/ 570 h 792"/>
                  <a:gd name="T16" fmla="*/ 0 w 448"/>
                  <a:gd name="T17" fmla="*/ 224 h 792"/>
                  <a:gd name="T18" fmla="*/ 224 w 448"/>
                  <a:gd name="T19" fmla="*/ 0 h 792"/>
                  <a:gd name="T20" fmla="*/ 448 w 448"/>
                  <a:gd name="T21" fmla="*/ 224 h 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8" h="792">
                    <a:moveTo>
                      <a:pt x="448" y="224"/>
                    </a:moveTo>
                    <a:cubicBezTo>
                      <a:pt x="448" y="570"/>
                      <a:pt x="448" y="570"/>
                      <a:pt x="448" y="570"/>
                    </a:cubicBezTo>
                    <a:cubicBezTo>
                      <a:pt x="448" y="684"/>
                      <a:pt x="363" y="778"/>
                      <a:pt x="252" y="792"/>
                    </a:cubicBezTo>
                    <a:cubicBezTo>
                      <a:pt x="252" y="777"/>
                      <a:pt x="252" y="777"/>
                      <a:pt x="252" y="777"/>
                    </a:cubicBezTo>
                    <a:cubicBezTo>
                      <a:pt x="252" y="761"/>
                      <a:pt x="240" y="749"/>
                      <a:pt x="224" y="749"/>
                    </a:cubicBezTo>
                    <a:cubicBezTo>
                      <a:pt x="209" y="749"/>
                      <a:pt x="196" y="761"/>
                      <a:pt x="196" y="777"/>
                    </a:cubicBezTo>
                    <a:cubicBezTo>
                      <a:pt x="196" y="792"/>
                      <a:pt x="196" y="792"/>
                      <a:pt x="196" y="792"/>
                    </a:cubicBezTo>
                    <a:cubicBezTo>
                      <a:pt x="86" y="778"/>
                      <a:pt x="0" y="684"/>
                      <a:pt x="0" y="570"/>
                    </a:cubicBezTo>
                    <a:cubicBezTo>
                      <a:pt x="0" y="224"/>
                      <a:pt x="0" y="224"/>
                      <a:pt x="0" y="224"/>
                    </a:cubicBezTo>
                    <a:cubicBezTo>
                      <a:pt x="0" y="100"/>
                      <a:pt x="101" y="0"/>
                      <a:pt x="224" y="0"/>
                    </a:cubicBezTo>
                    <a:cubicBezTo>
                      <a:pt x="348" y="0"/>
                      <a:pt x="448" y="100"/>
                      <a:pt x="448" y="224"/>
                    </a:cubicBezTo>
                    <a:close/>
                  </a:path>
                </a:pathLst>
              </a:custGeom>
              <a:solidFill>
                <a:schemeClr val="accent3"/>
              </a:solidFill>
              <a:ln>
                <a:noFill/>
              </a:ln>
            </p:spPr>
            <p:txBody>
              <a:bodyPr anchor="ctr"/>
              <a:lstStyle/>
              <a:p>
                <a:pPr algn="ctr"/>
                <a:endParaRPr/>
              </a:p>
            </p:txBody>
          </p:sp>
          <p:sp>
            <p:nvSpPr>
              <p:cNvPr id="48" name="椭圆 47">
                <a:extLst>
                  <a:ext uri="{FF2B5EF4-FFF2-40B4-BE49-F238E27FC236}">
                    <a16:creationId xmlns:a16="http://schemas.microsoft.com/office/drawing/2014/main" id="{7C3418E5-EE55-4B89-AD5B-F9B286B7F9CA}"/>
                  </a:ext>
                </a:extLst>
              </p:cNvPr>
              <p:cNvSpPr>
                <a:spLocks/>
              </p:cNvSpPr>
              <p:nvPr/>
            </p:nvSpPr>
            <p:spPr bwMode="auto">
              <a:xfrm>
                <a:off x="6677973" y="1863242"/>
                <a:ext cx="1492773" cy="1497760"/>
              </a:xfrm>
              <a:prstGeom prst="ellipse">
                <a:avLst/>
              </a:prstGeom>
              <a:solidFill>
                <a:schemeClr val="bg1"/>
              </a:solidFill>
              <a:ln>
                <a:noFill/>
              </a:ln>
            </p:spPr>
            <p:txBody>
              <a:bodyPr vert="horz" wrap="square" lIns="91440" tIns="45720" rIns="91440" bIns="45720" anchor="t" anchorCtr="0" compatLnSpc="1">
                <a:prstTxWarp prst="textNoShape">
                  <a:avLst/>
                </a:prstTxWarp>
                <a:normAutofit fontScale="92500" lnSpcReduction="20000"/>
              </a:bodyPr>
              <a:lstStyle/>
              <a:p>
                <a:pPr algn="ctr"/>
                <a:r>
                  <a:rPr lang="en-US" sz="6000" b="1" dirty="0">
                    <a:solidFill>
                      <a:schemeClr val="accent3"/>
                    </a:solidFill>
                  </a:rPr>
                  <a:t>B</a:t>
                </a:r>
              </a:p>
            </p:txBody>
          </p:sp>
          <p:sp>
            <p:nvSpPr>
              <p:cNvPr id="49" name="文本框 24">
                <a:extLst>
                  <a:ext uri="{FF2B5EF4-FFF2-40B4-BE49-F238E27FC236}">
                    <a16:creationId xmlns:a16="http://schemas.microsoft.com/office/drawing/2014/main" id="{68E1B51F-D19B-4A08-94E1-080B4B62BCB8}"/>
                  </a:ext>
                </a:extLst>
              </p:cNvPr>
              <p:cNvSpPr txBox="1">
                <a:spLocks/>
              </p:cNvSpPr>
              <p:nvPr/>
            </p:nvSpPr>
            <p:spPr>
              <a:xfrm>
                <a:off x="6826648" y="3744474"/>
                <a:ext cx="1195422" cy="362412"/>
              </a:xfrm>
              <a:prstGeom prst="rect">
                <a:avLst/>
              </a:prstGeom>
            </p:spPr>
            <p:txBody>
              <a:bodyPr wrap="none">
                <a:normAutofit fontScale="92500" lnSpcReduction="20000"/>
              </a:bodyPr>
              <a:lstStyle/>
              <a:p>
                <a:pPr marL="0" indent="0" algn="ctr">
                  <a:buNone/>
                </a:pPr>
                <a:r>
                  <a:rPr lang="zh-CN" altLang="en-US" sz="1600" b="1" dirty="0">
                    <a:solidFill>
                      <a:schemeClr val="bg1"/>
                    </a:solidFill>
                  </a:rPr>
                  <a:t>关键词</a:t>
                </a:r>
              </a:p>
            </p:txBody>
          </p:sp>
        </p:grpSp>
      </p:grpSp>
      <p:sp>
        <p:nvSpPr>
          <p:cNvPr id="2" name="矩形 1"/>
          <p:cNvSpPr/>
          <p:nvPr/>
        </p:nvSpPr>
        <p:spPr>
          <a:xfrm>
            <a:off x="-178709" y="-131072"/>
            <a:ext cx="7045095" cy="1028038"/>
          </a:xfrm>
          <a:prstGeom prst="rect">
            <a:avLst/>
          </a:prstGeom>
        </p:spPr>
        <p:txBody>
          <a:bodyPr wrap="square">
            <a:spAutoFit/>
          </a:bodyPr>
          <a:lstStyle/>
          <a:p>
            <a:pPr marL="742950" lvl="1" indent="-285750" algn="just">
              <a:lnSpc>
                <a:spcPct val="173000"/>
              </a:lnSpc>
              <a:spcBef>
                <a:spcPts val="1300"/>
              </a:spcBef>
              <a:spcAft>
                <a:spcPts val="1300"/>
              </a:spcAft>
              <a:buFont typeface="+mj-lt"/>
              <a:buAutoNum type="arabicPeriod"/>
            </a:pPr>
            <a:r>
              <a:rPr lang="zh-CN" altLang="en-US" sz="4000" b="1" kern="100" dirty="0">
                <a:latin typeface="等线 Light" panose="02010600030101010101" pitchFamily="2" charset="-122"/>
                <a:ea typeface="等线 Light" panose="02010600030101010101" pitchFamily="2" charset="-122"/>
                <a:cs typeface="Times New Roman" panose="02020603050405020304" pitchFamily="18" charset="0"/>
              </a:rPr>
              <a:t>简介</a:t>
            </a:r>
            <a:endParaRPr lang="zh-CN" altLang="zh-CN" sz="4000" b="1" kern="100" dirty="0">
              <a:latin typeface="等线 Light" panose="02010600030101010101" pitchFamily="2" charset="-122"/>
              <a:ea typeface="等线 Light" panose="02010600030101010101" pitchFamily="2" charset="-122"/>
              <a:cs typeface="Times New Roman" panose="02020603050405020304" pitchFamily="18" charset="0"/>
            </a:endParaRPr>
          </a:p>
        </p:txBody>
      </p:sp>
      <p:sp>
        <p:nvSpPr>
          <p:cNvPr id="16" name="矩形 15"/>
          <p:cNvSpPr/>
          <p:nvPr/>
        </p:nvSpPr>
        <p:spPr>
          <a:xfrm>
            <a:off x="2607235" y="980230"/>
            <a:ext cx="9584765" cy="4893647"/>
          </a:xfrm>
          <a:prstGeom prst="rect">
            <a:avLst/>
          </a:prstGeom>
        </p:spPr>
        <p:txBody>
          <a:bodyPr wrap="square">
            <a:spAutoFit/>
          </a:bodyPr>
          <a:lstStyle/>
          <a:p>
            <a:r>
              <a:rPr lang="zh-CN" altLang="zh-CN" sz="2400" dirty="0">
                <a:latin typeface="Calibri" panose="020F0502020204030204" pitchFamily="34" charset="0"/>
                <a:ea typeface="宋体" panose="02010600030101010101" pitchFamily="2" charset="-122"/>
                <a:cs typeface="Times New Roman" panose="02020603050405020304" pitchFamily="18" charset="0"/>
              </a:rPr>
              <a:t>黑盒测试首先是程序通常的</a:t>
            </a:r>
            <a:r>
              <a:rPr lang="zh-CN" altLang="zh-CN" sz="2400" dirty="0">
                <a:solidFill>
                  <a:srgbClr val="FF0000"/>
                </a:solidFill>
                <a:latin typeface="Calibri" panose="020F0502020204030204" pitchFamily="34" charset="0"/>
                <a:ea typeface="宋体" panose="02010600030101010101" pitchFamily="2" charset="-122"/>
                <a:cs typeface="Times New Roman" panose="02020603050405020304" pitchFamily="18" charset="0"/>
              </a:rPr>
              <a:t>功能性测试</a:t>
            </a:r>
            <a:r>
              <a:rPr lang="zh-CN" altLang="zh-CN" sz="2400" dirty="0">
                <a:latin typeface="Calibri" panose="020F0502020204030204" pitchFamily="34" charset="0"/>
                <a:ea typeface="宋体" panose="02010600030101010101" pitchFamily="2" charset="-122"/>
                <a:cs typeface="Times New Roman" panose="02020603050405020304" pitchFamily="18" charset="0"/>
              </a:rPr>
              <a:t>。要求：</a:t>
            </a:r>
            <a:br>
              <a:rPr lang="en-US" altLang="zh-CN" sz="2400" dirty="0">
                <a:latin typeface="Calibri" panose="020F0502020204030204" pitchFamily="34" charset="0"/>
                <a:ea typeface="宋体" panose="02010600030101010101" pitchFamily="2" charset="-122"/>
                <a:cs typeface="Times New Roman" panose="02020603050405020304" pitchFamily="18" charset="0"/>
              </a:rPr>
            </a:br>
            <a:r>
              <a:rPr lang="en-US" altLang="zh-CN" sz="2400" dirty="0">
                <a:latin typeface="Calibri" panose="020F0502020204030204" pitchFamily="34" charset="0"/>
                <a:ea typeface="宋体" panose="02010600030101010101" pitchFamily="2" charset="-122"/>
                <a:cs typeface="Times New Roman" panose="02020603050405020304" pitchFamily="18" charset="0"/>
              </a:rPr>
              <a:t>    </a:t>
            </a:r>
            <a:r>
              <a:rPr lang="zh-CN" altLang="zh-CN" sz="2400" dirty="0">
                <a:latin typeface="Calibri" panose="020F0502020204030204" pitchFamily="34" charset="0"/>
                <a:ea typeface="宋体" panose="02010600030101010101" pitchFamily="2" charset="-122"/>
                <a:cs typeface="Times New Roman" panose="02020603050405020304" pitchFamily="18" charset="0"/>
              </a:rPr>
              <a:t>每个</a:t>
            </a:r>
            <a:r>
              <a:rPr lang="en-US" altLang="zh-CN" sz="2400" u="sng" dirty="0" err="1">
                <a:solidFill>
                  <a:srgbClr val="000000"/>
                </a:solidFill>
                <a:latin typeface="宋体" panose="02010600030101010101" pitchFamily="2" charset="-122"/>
                <a:ea typeface="宋体" panose="02010600030101010101" pitchFamily="2" charset="-122"/>
                <a:cs typeface="Times New Roman" panose="02020603050405020304" pitchFamily="18" charset="0"/>
                <a:hlinkClick r:id="rId4" tooltip="软件"/>
              </a:rPr>
              <a:t>软件</a:t>
            </a:r>
            <a:r>
              <a:rPr lang="zh-CN" altLang="zh-CN" sz="2400" dirty="0">
                <a:latin typeface="Calibri" panose="020F0502020204030204" pitchFamily="34" charset="0"/>
                <a:ea typeface="宋体" panose="02010600030101010101" pitchFamily="2" charset="-122"/>
                <a:cs typeface="Times New Roman" panose="02020603050405020304" pitchFamily="18" charset="0"/>
              </a:rPr>
              <a:t>特性必须被一个测试用例或一个被认可的异常所覆盖；用数据类型和数据值的</a:t>
            </a:r>
            <a:r>
              <a:rPr lang="zh-CN" altLang="zh-CN" sz="2400" dirty="0">
                <a:solidFill>
                  <a:srgbClr val="FF0000"/>
                </a:solidFill>
                <a:latin typeface="Calibri" panose="020F0502020204030204" pitchFamily="34" charset="0"/>
                <a:ea typeface="宋体" panose="02010600030101010101" pitchFamily="2" charset="-122"/>
                <a:cs typeface="Times New Roman" panose="02020603050405020304" pitchFamily="18" charset="0"/>
              </a:rPr>
              <a:t>最小</a:t>
            </a:r>
            <a:r>
              <a:rPr lang="zh-CN" altLang="zh-CN" sz="2400" dirty="0">
                <a:latin typeface="Calibri" panose="020F0502020204030204" pitchFamily="34" charset="0"/>
                <a:ea typeface="宋体" panose="02010600030101010101" pitchFamily="2" charset="-122"/>
                <a:cs typeface="Times New Roman" panose="02020603050405020304" pitchFamily="18" charset="0"/>
              </a:rPr>
              <a:t>集测试；用一系列真实的数据类型和数据值运行，测试超负荷、饱和及其他“最坏情况”的结果；用</a:t>
            </a:r>
            <a:r>
              <a:rPr lang="zh-CN" altLang="zh-CN" sz="2400" dirty="0">
                <a:solidFill>
                  <a:srgbClr val="FF0000"/>
                </a:solidFill>
                <a:latin typeface="Calibri" panose="020F0502020204030204" pitchFamily="34" charset="0"/>
                <a:ea typeface="宋体" panose="02010600030101010101" pitchFamily="2" charset="-122"/>
                <a:cs typeface="Times New Roman" panose="02020603050405020304" pitchFamily="18" charset="0"/>
              </a:rPr>
              <a:t>假想的数据类型和数据值</a:t>
            </a:r>
            <a:r>
              <a:rPr lang="zh-CN" altLang="zh-CN" sz="2400" dirty="0">
                <a:latin typeface="Calibri" panose="020F0502020204030204" pitchFamily="34" charset="0"/>
                <a:ea typeface="宋体" panose="02010600030101010101" pitchFamily="2" charset="-122"/>
                <a:cs typeface="Times New Roman" panose="02020603050405020304" pitchFamily="18" charset="0"/>
              </a:rPr>
              <a:t>运行，测试排斥不规则输入的能力；对影响性能的关键模块，如基本算法、应测试单元性能</a:t>
            </a:r>
            <a:r>
              <a:rPr lang="en-US" altLang="zh-CN" sz="2400" dirty="0">
                <a:latin typeface="Calibri" panose="020F0502020204030204" pitchFamily="34" charset="0"/>
                <a:ea typeface="宋体" panose="02010600030101010101" pitchFamily="2" charset="-122"/>
                <a:cs typeface="Times New Roman" panose="02020603050405020304" pitchFamily="18" charset="0"/>
              </a:rPr>
              <a:t>(</a:t>
            </a:r>
            <a:r>
              <a:rPr lang="zh-CN" altLang="zh-CN" sz="2400" dirty="0">
                <a:latin typeface="Calibri" panose="020F0502020204030204" pitchFamily="34" charset="0"/>
                <a:ea typeface="宋体" panose="02010600030101010101" pitchFamily="2" charset="-122"/>
                <a:cs typeface="Times New Roman" panose="02020603050405020304" pitchFamily="18" charset="0"/>
              </a:rPr>
              <a:t>包括精度、时间、容量等</a:t>
            </a:r>
            <a:r>
              <a:rPr lang="en-US" altLang="zh-CN" sz="2400" dirty="0">
                <a:latin typeface="Calibri" panose="020F0502020204030204" pitchFamily="34" charset="0"/>
                <a:ea typeface="宋体" panose="02010600030101010101" pitchFamily="2" charset="-122"/>
                <a:cs typeface="Times New Roman" panose="02020603050405020304" pitchFamily="18" charset="0"/>
              </a:rPr>
              <a:t>)</a:t>
            </a:r>
            <a:r>
              <a:rPr lang="zh-CN" altLang="zh-CN" sz="2400" dirty="0">
                <a:latin typeface="Calibri" panose="020F0502020204030204" pitchFamily="34" charset="0"/>
                <a:ea typeface="宋体" panose="02010600030101010101" pitchFamily="2" charset="-122"/>
                <a:cs typeface="Times New Roman" panose="02020603050405020304" pitchFamily="18" charset="0"/>
              </a:rPr>
              <a:t>。</a:t>
            </a:r>
            <a:br>
              <a:rPr lang="en-US" altLang="zh-CN" sz="2400" dirty="0">
                <a:latin typeface="Calibri" panose="020F0502020204030204" pitchFamily="34" charset="0"/>
                <a:ea typeface="宋体" panose="02010600030101010101" pitchFamily="2" charset="-122"/>
                <a:cs typeface="Times New Roman" panose="02020603050405020304" pitchFamily="18" charset="0"/>
              </a:rPr>
            </a:br>
            <a:r>
              <a:rPr lang="en-US" altLang="zh-CN" sz="2400" dirty="0">
                <a:latin typeface="Calibri" panose="020F0502020204030204" pitchFamily="34" charset="0"/>
                <a:ea typeface="宋体" panose="02010600030101010101" pitchFamily="2" charset="-122"/>
                <a:cs typeface="Times New Roman" panose="02020603050405020304" pitchFamily="18" charset="0"/>
              </a:rPr>
              <a:t>    </a:t>
            </a:r>
            <a:r>
              <a:rPr lang="zh-CN" altLang="zh-CN" sz="2400" dirty="0">
                <a:latin typeface="Calibri" panose="020F0502020204030204" pitchFamily="34" charset="0"/>
                <a:ea typeface="宋体" panose="02010600030101010101" pitchFamily="2" charset="-122"/>
                <a:cs typeface="Times New Roman" panose="02020603050405020304" pitchFamily="18" charset="0"/>
              </a:rPr>
              <a:t>不仅要考核“程序是否做了该做的</a:t>
            </a:r>
            <a:r>
              <a:rPr lang="en-US" altLang="zh-CN" sz="2400" dirty="0">
                <a:latin typeface="Calibri" panose="020F0502020204030204" pitchFamily="34" charset="0"/>
                <a:ea typeface="宋体" panose="02010600030101010101" pitchFamily="2" charset="-122"/>
                <a:cs typeface="Times New Roman" panose="02020603050405020304" pitchFamily="18" charset="0"/>
              </a:rPr>
              <a:t>?</a:t>
            </a:r>
            <a:r>
              <a:rPr lang="zh-CN" altLang="zh-CN" sz="2400" dirty="0">
                <a:latin typeface="Calibri" panose="020F0502020204030204" pitchFamily="34" charset="0"/>
                <a:ea typeface="宋体" panose="02010600030101010101" pitchFamily="2" charset="-122"/>
                <a:cs typeface="Times New Roman" panose="02020603050405020304" pitchFamily="18" charset="0"/>
              </a:rPr>
              <a:t>”还要考察“程序是否没做该做的”同时还要考察程序在其他一些情况下是否正常。这些情况包括数据类型和数据值的异常等等。下述几种方法：</a:t>
            </a:r>
            <a:r>
              <a:rPr lang="en-US" altLang="zh-CN" sz="2400" dirty="0">
                <a:solidFill>
                  <a:srgbClr val="FF0000"/>
                </a:solidFill>
                <a:latin typeface="Calibri" panose="020F0502020204030204" pitchFamily="34" charset="0"/>
                <a:ea typeface="宋体" panose="02010600030101010101" pitchFamily="2" charset="-122"/>
                <a:cs typeface="Times New Roman" panose="02020603050405020304" pitchFamily="18" charset="0"/>
              </a:rPr>
              <a:t>(a)</a:t>
            </a:r>
            <a:r>
              <a:rPr lang="zh-CN" altLang="zh-CN" sz="2400" dirty="0">
                <a:solidFill>
                  <a:srgbClr val="FF0000"/>
                </a:solidFill>
                <a:latin typeface="Calibri" panose="020F0502020204030204" pitchFamily="34" charset="0"/>
                <a:ea typeface="宋体" panose="02010600030101010101" pitchFamily="2" charset="-122"/>
                <a:cs typeface="Times New Roman" panose="02020603050405020304" pitchFamily="18" charset="0"/>
              </a:rPr>
              <a:t>等价类划分</a:t>
            </a:r>
            <a:r>
              <a:rPr lang="zh-CN" altLang="en-US" sz="2400" dirty="0">
                <a:solidFill>
                  <a:srgbClr val="FF0000"/>
                </a:solidFill>
                <a:latin typeface="Calibri" panose="020F0502020204030204" pitchFamily="34" charset="0"/>
                <a:ea typeface="宋体" panose="02010600030101010101" pitchFamily="2" charset="-122"/>
                <a:cs typeface="Times New Roman" panose="02020603050405020304" pitchFamily="18" charset="0"/>
              </a:rPr>
              <a:t>，</a:t>
            </a:r>
            <a:r>
              <a:rPr lang="en-US" altLang="zh-CN" sz="2400" dirty="0">
                <a:solidFill>
                  <a:srgbClr val="FF0000"/>
                </a:solidFill>
                <a:latin typeface="Calibri" panose="020F0502020204030204" pitchFamily="34" charset="0"/>
                <a:ea typeface="宋体" panose="02010600030101010101" pitchFamily="2" charset="-122"/>
                <a:cs typeface="Times New Roman" panose="02020603050405020304" pitchFamily="18" charset="0"/>
              </a:rPr>
              <a:t>(b)</a:t>
            </a:r>
            <a:r>
              <a:rPr lang="zh-CN" altLang="zh-CN" sz="2400" dirty="0">
                <a:solidFill>
                  <a:srgbClr val="FF0000"/>
                </a:solidFill>
                <a:latin typeface="Calibri" panose="020F0502020204030204" pitchFamily="34" charset="0"/>
                <a:ea typeface="宋体" panose="02010600030101010101" pitchFamily="2" charset="-122"/>
                <a:cs typeface="Times New Roman" panose="02020603050405020304" pitchFamily="18" charset="0"/>
              </a:rPr>
              <a:t>边值分析法</a:t>
            </a:r>
            <a:r>
              <a:rPr lang="zh-CN" altLang="zh-CN" sz="2400" dirty="0">
                <a:solidFill>
                  <a:srgbClr val="5B9BD5"/>
                </a:solidFill>
                <a:latin typeface="Calibri" panose="020F0502020204030204" pitchFamily="34" charset="0"/>
                <a:ea typeface="宋体" panose="02010600030101010101" pitchFamily="2" charset="-122"/>
                <a:cs typeface="Times New Roman" panose="02020603050405020304" pitchFamily="18" charset="0"/>
              </a:rPr>
              <a:t>，</a:t>
            </a:r>
            <a:r>
              <a:rPr lang="en-US" altLang="zh-CN" sz="2400" dirty="0">
                <a:solidFill>
                  <a:srgbClr val="FF0000"/>
                </a:solidFill>
                <a:latin typeface="Calibri" panose="020F0502020204030204" pitchFamily="34" charset="0"/>
                <a:ea typeface="宋体" panose="02010600030101010101" pitchFamily="2" charset="-122"/>
                <a:cs typeface="Times New Roman" panose="02020603050405020304" pitchFamily="18" charset="0"/>
              </a:rPr>
              <a:t>(c)</a:t>
            </a:r>
            <a:r>
              <a:rPr lang="zh-CN" altLang="en-US" sz="2400" dirty="0">
                <a:solidFill>
                  <a:srgbClr val="FF0000"/>
                </a:solidFill>
                <a:latin typeface="Calibri" panose="020F0502020204030204" pitchFamily="34" charset="0"/>
                <a:ea typeface="宋体" panose="02010600030101010101" pitchFamily="2" charset="-122"/>
                <a:cs typeface="Times New Roman" panose="02020603050405020304" pitchFamily="18" charset="0"/>
              </a:rPr>
              <a:t>错误推测</a:t>
            </a:r>
            <a:r>
              <a:rPr lang="zh-CN" altLang="zh-CN" sz="2400" dirty="0">
                <a:solidFill>
                  <a:srgbClr val="FF0000"/>
                </a:solidFill>
                <a:latin typeface="Calibri" panose="020F0502020204030204" pitchFamily="34" charset="0"/>
                <a:ea typeface="宋体" panose="02010600030101010101" pitchFamily="2" charset="-122"/>
                <a:cs typeface="Times New Roman" panose="02020603050405020304" pitchFamily="18" charset="0"/>
              </a:rPr>
              <a:t>法</a:t>
            </a:r>
            <a:r>
              <a:rPr lang="zh-CN" altLang="en-US" sz="2400" dirty="0">
                <a:solidFill>
                  <a:srgbClr val="FF0000"/>
                </a:solidFill>
                <a:latin typeface="Calibri" panose="020F0502020204030204" pitchFamily="34" charset="0"/>
                <a:ea typeface="宋体" panose="02010600030101010101" pitchFamily="2" charset="-122"/>
                <a:cs typeface="Times New Roman" panose="02020603050405020304" pitchFamily="18" charset="0"/>
              </a:rPr>
              <a:t>，</a:t>
            </a:r>
            <a:r>
              <a:rPr lang="en-US" altLang="zh-CN" sz="2400" dirty="0">
                <a:solidFill>
                  <a:srgbClr val="5B9BD5"/>
                </a:solidFill>
                <a:latin typeface="Calibri" panose="020F0502020204030204" pitchFamily="34" charset="0"/>
                <a:ea typeface="宋体" panose="02010600030101010101" pitchFamily="2" charset="-122"/>
                <a:cs typeface="Times New Roman" panose="02020603050405020304" pitchFamily="18" charset="0"/>
              </a:rPr>
              <a:t>(d)</a:t>
            </a:r>
            <a:r>
              <a:rPr lang="zh-CN" altLang="zh-CN" sz="2400" dirty="0">
                <a:solidFill>
                  <a:srgbClr val="5B9BD5"/>
                </a:solidFill>
                <a:latin typeface="Calibri" panose="020F0502020204030204" pitchFamily="34" charset="0"/>
                <a:ea typeface="宋体" panose="02010600030101010101" pitchFamily="2" charset="-122"/>
                <a:cs typeface="Times New Roman" panose="02020603050405020304" pitchFamily="18" charset="0"/>
              </a:rPr>
              <a:t>因果图方法，</a:t>
            </a:r>
            <a:r>
              <a:rPr lang="en-US" altLang="zh-CN" sz="2400" dirty="0">
                <a:solidFill>
                  <a:srgbClr val="5B9BD5"/>
                </a:solidFill>
                <a:latin typeface="Calibri" panose="020F0502020204030204" pitchFamily="34" charset="0"/>
                <a:ea typeface="宋体" panose="02010600030101010101" pitchFamily="2" charset="-122"/>
                <a:cs typeface="Times New Roman" panose="02020603050405020304" pitchFamily="18" charset="0"/>
              </a:rPr>
              <a:t>(e)</a:t>
            </a:r>
            <a:r>
              <a:rPr lang="zh-CN" altLang="zh-CN" sz="2400" dirty="0">
                <a:solidFill>
                  <a:srgbClr val="5B9BD5"/>
                </a:solidFill>
                <a:latin typeface="Calibri" panose="020F0502020204030204" pitchFamily="34" charset="0"/>
                <a:ea typeface="宋体" panose="02010600030101010101" pitchFamily="2" charset="-122"/>
                <a:cs typeface="Times New Roman" panose="02020603050405020304" pitchFamily="18" charset="0"/>
              </a:rPr>
              <a:t>随机数法</a:t>
            </a:r>
            <a:r>
              <a:rPr lang="zh-CN" altLang="zh-CN" sz="2400" dirty="0">
                <a:latin typeface="Calibri" panose="020F0502020204030204" pitchFamily="34" charset="0"/>
                <a:ea typeface="宋体" panose="02010600030101010101" pitchFamily="2" charset="-122"/>
                <a:cs typeface="Times New Roman" panose="02020603050405020304" pitchFamily="18" charset="0"/>
              </a:rPr>
              <a:t>，就是从更广泛的角度来进行黑盒测试。每一个方法都力图能涵盖更多的“任何情况”，但又各有长处，综合使用这些方法，会得到一个较好的测试用例集。</a:t>
            </a:r>
            <a:endParaRPr lang="zh-CN" altLang="en-US" sz="2400" dirty="0"/>
          </a:p>
        </p:txBody>
      </p:sp>
    </p:spTree>
    <p:extLst>
      <p:ext uri="{BB962C8B-B14F-4D97-AF65-F5344CB8AC3E}">
        <p14:creationId xmlns:p14="http://schemas.microsoft.com/office/powerpoint/2010/main" val="286459814"/>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千图PPT彼岸天：ID 8661124库_组合 1">
            <a:extLst>
              <a:ext uri="{FF2B5EF4-FFF2-40B4-BE49-F238E27FC236}">
                <a16:creationId xmlns:a16="http://schemas.microsoft.com/office/drawing/2014/main" id="{50EBFDAC-7214-4C0A-8FCA-F9A39456B2F3}"/>
              </a:ext>
            </a:extLst>
          </p:cNvPr>
          <p:cNvGrpSpPr/>
          <p:nvPr>
            <p:custDataLst>
              <p:tags r:id="rId1"/>
            </p:custDataLst>
          </p:nvPr>
        </p:nvGrpSpPr>
        <p:grpSpPr>
          <a:xfrm>
            <a:off x="8311088" y="2216575"/>
            <a:ext cx="3764071" cy="2823833"/>
            <a:chOff x="4218865" y="1520788"/>
            <a:chExt cx="3764071" cy="2823833"/>
          </a:xfrm>
        </p:grpSpPr>
        <p:grpSp>
          <p:nvGrpSpPr>
            <p:cNvPr id="3" name="Group 4">
              <a:extLst>
                <a:ext uri="{FF2B5EF4-FFF2-40B4-BE49-F238E27FC236}">
                  <a16:creationId xmlns:a16="http://schemas.microsoft.com/office/drawing/2014/main" id="{2A2AEBC3-2CA1-423F-ACB1-9EF88B69E7A1}"/>
                </a:ext>
              </a:extLst>
            </p:cNvPr>
            <p:cNvGrpSpPr/>
            <p:nvPr/>
          </p:nvGrpSpPr>
          <p:grpSpPr>
            <a:xfrm>
              <a:off x="6408729" y="2853902"/>
              <a:ext cx="1279037" cy="1290962"/>
              <a:chOff x="6404406" y="3134501"/>
              <a:chExt cx="1362075" cy="1374775"/>
            </a:xfrm>
          </p:grpSpPr>
          <p:sp>
            <p:nvSpPr>
              <p:cNvPr id="33" name="Freeform: Shape 5">
                <a:extLst>
                  <a:ext uri="{FF2B5EF4-FFF2-40B4-BE49-F238E27FC236}">
                    <a16:creationId xmlns:a16="http://schemas.microsoft.com/office/drawing/2014/main" id="{F45521CD-DABD-4FF4-A54B-C3FA31D6B144}"/>
                  </a:ext>
                </a:extLst>
              </p:cNvPr>
              <p:cNvSpPr>
                <a:spLocks/>
              </p:cNvSpPr>
              <p:nvPr/>
            </p:nvSpPr>
            <p:spPr bwMode="auto">
              <a:xfrm>
                <a:off x="6404406" y="3134501"/>
                <a:ext cx="760413" cy="741363"/>
              </a:xfrm>
              <a:custGeom>
                <a:avLst/>
                <a:gdLst>
                  <a:gd name="T0" fmla="*/ 0 w 256"/>
                  <a:gd name="T1" fmla="*/ 106 h 249"/>
                  <a:gd name="T2" fmla="*/ 65 w 256"/>
                  <a:gd name="T3" fmla="*/ 249 h 249"/>
                  <a:gd name="T4" fmla="*/ 256 w 256"/>
                  <a:gd name="T5" fmla="*/ 78 h 249"/>
                  <a:gd name="T6" fmla="*/ 124 w 256"/>
                  <a:gd name="T7" fmla="*/ 0 h 249"/>
                  <a:gd name="T8" fmla="*/ 0 w 256"/>
                  <a:gd name="T9" fmla="*/ 106 h 249"/>
                </a:gdLst>
                <a:ahLst/>
                <a:cxnLst>
                  <a:cxn ang="0">
                    <a:pos x="T0" y="T1"/>
                  </a:cxn>
                  <a:cxn ang="0">
                    <a:pos x="T2" y="T3"/>
                  </a:cxn>
                  <a:cxn ang="0">
                    <a:pos x="T4" y="T5"/>
                  </a:cxn>
                  <a:cxn ang="0">
                    <a:pos x="T6" y="T7"/>
                  </a:cxn>
                  <a:cxn ang="0">
                    <a:pos x="T8" y="T9"/>
                  </a:cxn>
                </a:cxnLst>
                <a:rect l="0" t="0" r="r" b="b"/>
                <a:pathLst>
                  <a:path w="256" h="249">
                    <a:moveTo>
                      <a:pt x="0" y="106"/>
                    </a:moveTo>
                    <a:cubicBezTo>
                      <a:pt x="65" y="249"/>
                      <a:pt x="65" y="249"/>
                      <a:pt x="65" y="249"/>
                    </a:cubicBezTo>
                    <a:cubicBezTo>
                      <a:pt x="145" y="213"/>
                      <a:pt x="211" y="153"/>
                      <a:pt x="256" y="78"/>
                    </a:cubicBezTo>
                    <a:cubicBezTo>
                      <a:pt x="124" y="0"/>
                      <a:pt x="124" y="0"/>
                      <a:pt x="124" y="0"/>
                    </a:cubicBezTo>
                    <a:cubicBezTo>
                      <a:pt x="95" y="47"/>
                      <a:pt x="52" y="84"/>
                      <a:pt x="0" y="106"/>
                    </a:cubicBezTo>
                    <a:close/>
                  </a:path>
                </a:pathLst>
              </a:custGeom>
              <a:solidFill>
                <a:schemeClr val="accent4">
                  <a:alpha val="75000"/>
                </a:schemeClr>
              </a:solidFill>
              <a:ln>
                <a:noFill/>
              </a:ln>
            </p:spPr>
            <p:txBody>
              <a:bodyPr anchor="ctr"/>
              <a:lstStyle/>
              <a:p>
                <a:pPr algn="ctr"/>
                <a:endParaRPr/>
              </a:p>
            </p:txBody>
          </p:sp>
          <p:sp>
            <p:nvSpPr>
              <p:cNvPr id="34" name="Freeform: Shape 6">
                <a:extLst>
                  <a:ext uri="{FF2B5EF4-FFF2-40B4-BE49-F238E27FC236}">
                    <a16:creationId xmlns:a16="http://schemas.microsoft.com/office/drawing/2014/main" id="{4C0F0B39-0F7A-4740-A45C-39DA2B8EF0A2}"/>
                  </a:ext>
                </a:extLst>
              </p:cNvPr>
              <p:cNvSpPr>
                <a:spLocks/>
              </p:cNvSpPr>
              <p:nvPr/>
            </p:nvSpPr>
            <p:spPr bwMode="auto">
              <a:xfrm>
                <a:off x="6642531" y="3420251"/>
                <a:ext cx="1123950" cy="1089025"/>
              </a:xfrm>
              <a:custGeom>
                <a:avLst/>
                <a:gdLst>
                  <a:gd name="T0" fmla="*/ 0 w 378"/>
                  <a:gd name="T1" fmla="*/ 186 h 366"/>
                  <a:gd name="T2" fmla="*/ 81 w 378"/>
                  <a:gd name="T3" fmla="*/ 366 h 366"/>
                  <a:gd name="T4" fmla="*/ 378 w 378"/>
                  <a:gd name="T5" fmla="*/ 101 h 366"/>
                  <a:gd name="T6" fmla="*/ 209 w 378"/>
                  <a:gd name="T7" fmla="*/ 0 h 366"/>
                  <a:gd name="T8" fmla="*/ 0 w 378"/>
                  <a:gd name="T9" fmla="*/ 186 h 366"/>
                </a:gdLst>
                <a:ahLst/>
                <a:cxnLst>
                  <a:cxn ang="0">
                    <a:pos x="T0" y="T1"/>
                  </a:cxn>
                  <a:cxn ang="0">
                    <a:pos x="T2" y="T3"/>
                  </a:cxn>
                  <a:cxn ang="0">
                    <a:pos x="T4" y="T5"/>
                  </a:cxn>
                  <a:cxn ang="0">
                    <a:pos x="T6" y="T7"/>
                  </a:cxn>
                  <a:cxn ang="0">
                    <a:pos x="T8" y="T9"/>
                  </a:cxn>
                </a:cxnLst>
                <a:rect l="0" t="0" r="r" b="b"/>
                <a:pathLst>
                  <a:path w="378" h="366">
                    <a:moveTo>
                      <a:pt x="0" y="186"/>
                    </a:moveTo>
                    <a:cubicBezTo>
                      <a:pt x="81" y="366"/>
                      <a:pt x="81" y="366"/>
                      <a:pt x="81" y="366"/>
                    </a:cubicBezTo>
                    <a:cubicBezTo>
                      <a:pt x="205" y="310"/>
                      <a:pt x="309" y="218"/>
                      <a:pt x="378" y="101"/>
                    </a:cubicBezTo>
                    <a:cubicBezTo>
                      <a:pt x="209" y="0"/>
                      <a:pt x="209" y="0"/>
                      <a:pt x="209" y="0"/>
                    </a:cubicBezTo>
                    <a:cubicBezTo>
                      <a:pt x="160" y="82"/>
                      <a:pt x="87" y="147"/>
                      <a:pt x="0" y="186"/>
                    </a:cubicBezTo>
                    <a:close/>
                  </a:path>
                </a:pathLst>
              </a:custGeom>
              <a:solidFill>
                <a:schemeClr val="accent4"/>
              </a:solidFill>
              <a:ln>
                <a:noFill/>
              </a:ln>
            </p:spPr>
            <p:txBody>
              <a:bodyPr anchor="ctr"/>
              <a:lstStyle/>
              <a:p>
                <a:pPr algn="ctr"/>
                <a:endParaRPr/>
              </a:p>
            </p:txBody>
          </p:sp>
        </p:grpSp>
        <p:grpSp>
          <p:nvGrpSpPr>
            <p:cNvPr id="4" name="Group 7">
              <a:extLst>
                <a:ext uri="{FF2B5EF4-FFF2-40B4-BE49-F238E27FC236}">
                  <a16:creationId xmlns:a16="http://schemas.microsoft.com/office/drawing/2014/main" id="{598FE936-8889-4849-85E0-68A128B7671C}"/>
                </a:ext>
              </a:extLst>
            </p:cNvPr>
            <p:cNvGrpSpPr/>
            <p:nvPr/>
          </p:nvGrpSpPr>
          <p:grpSpPr>
            <a:xfrm>
              <a:off x="5596287" y="3175897"/>
              <a:ext cx="1110586" cy="1168724"/>
              <a:chOff x="5539219" y="3477401"/>
              <a:chExt cx="1182688" cy="1244601"/>
            </a:xfrm>
          </p:grpSpPr>
          <p:sp>
            <p:nvSpPr>
              <p:cNvPr id="31" name="Freeform: Shape 8">
                <a:extLst>
                  <a:ext uri="{FF2B5EF4-FFF2-40B4-BE49-F238E27FC236}">
                    <a16:creationId xmlns:a16="http://schemas.microsoft.com/office/drawing/2014/main" id="{C677C3F3-D7B0-44E5-967C-2728B191107C}"/>
                  </a:ext>
                </a:extLst>
              </p:cNvPr>
              <p:cNvSpPr>
                <a:spLocks/>
              </p:cNvSpPr>
              <p:nvPr/>
            </p:nvSpPr>
            <p:spPr bwMode="auto">
              <a:xfrm>
                <a:off x="5729719" y="3477401"/>
                <a:ext cx="760413" cy="531813"/>
              </a:xfrm>
              <a:custGeom>
                <a:avLst/>
                <a:gdLst>
                  <a:gd name="T0" fmla="*/ 205 w 256"/>
                  <a:gd name="T1" fmla="*/ 0 h 179"/>
                  <a:gd name="T2" fmla="*/ 256 w 256"/>
                  <a:gd name="T3" fmla="*/ 148 h 179"/>
                  <a:gd name="T4" fmla="*/ 0 w 256"/>
                  <a:gd name="T5" fmla="*/ 156 h 179"/>
                  <a:gd name="T6" fmla="*/ 44 w 256"/>
                  <a:gd name="T7" fmla="*/ 1 h 179"/>
                  <a:gd name="T8" fmla="*/ 122 w 256"/>
                  <a:gd name="T9" fmla="*/ 12 h 179"/>
                  <a:gd name="T10" fmla="*/ 205 w 256"/>
                  <a:gd name="T11" fmla="*/ 0 h 179"/>
                </a:gdLst>
                <a:ahLst/>
                <a:cxnLst>
                  <a:cxn ang="0">
                    <a:pos x="T0" y="T1"/>
                  </a:cxn>
                  <a:cxn ang="0">
                    <a:pos x="T2" y="T3"/>
                  </a:cxn>
                  <a:cxn ang="0">
                    <a:pos x="T4" y="T5"/>
                  </a:cxn>
                  <a:cxn ang="0">
                    <a:pos x="T6" y="T7"/>
                  </a:cxn>
                  <a:cxn ang="0">
                    <a:pos x="T8" y="T9"/>
                  </a:cxn>
                  <a:cxn ang="0">
                    <a:pos x="T10" y="T11"/>
                  </a:cxn>
                </a:cxnLst>
                <a:rect l="0" t="0" r="r" b="b"/>
                <a:pathLst>
                  <a:path w="256" h="179">
                    <a:moveTo>
                      <a:pt x="205" y="0"/>
                    </a:moveTo>
                    <a:cubicBezTo>
                      <a:pt x="256" y="148"/>
                      <a:pt x="256" y="148"/>
                      <a:pt x="256" y="148"/>
                    </a:cubicBezTo>
                    <a:cubicBezTo>
                      <a:pt x="174" y="177"/>
                      <a:pt x="84" y="179"/>
                      <a:pt x="0" y="156"/>
                    </a:cubicBezTo>
                    <a:cubicBezTo>
                      <a:pt x="44" y="1"/>
                      <a:pt x="44" y="1"/>
                      <a:pt x="44" y="1"/>
                    </a:cubicBezTo>
                    <a:cubicBezTo>
                      <a:pt x="69" y="8"/>
                      <a:pt x="95" y="12"/>
                      <a:pt x="122" y="12"/>
                    </a:cubicBezTo>
                    <a:cubicBezTo>
                      <a:pt x="151" y="12"/>
                      <a:pt x="179" y="8"/>
                      <a:pt x="205" y="0"/>
                    </a:cubicBezTo>
                    <a:close/>
                  </a:path>
                </a:pathLst>
              </a:custGeom>
              <a:solidFill>
                <a:schemeClr val="accent3">
                  <a:alpha val="75000"/>
                </a:schemeClr>
              </a:solidFill>
              <a:ln>
                <a:noFill/>
              </a:ln>
            </p:spPr>
            <p:txBody>
              <a:bodyPr anchor="ctr"/>
              <a:lstStyle/>
              <a:p>
                <a:pPr algn="ctr"/>
                <a:endParaRPr/>
              </a:p>
            </p:txBody>
          </p:sp>
          <p:sp>
            <p:nvSpPr>
              <p:cNvPr id="32" name="Freeform: Shape 9">
                <a:extLst>
                  <a:ext uri="{FF2B5EF4-FFF2-40B4-BE49-F238E27FC236}">
                    <a16:creationId xmlns:a16="http://schemas.microsoft.com/office/drawing/2014/main" id="{235D3ED6-28B1-4C43-B32F-E614A2CF6673}"/>
                  </a:ext>
                </a:extLst>
              </p:cNvPr>
              <p:cNvSpPr>
                <a:spLocks/>
              </p:cNvSpPr>
              <p:nvPr/>
            </p:nvSpPr>
            <p:spPr bwMode="auto">
              <a:xfrm>
                <a:off x="5539219" y="4018739"/>
                <a:ext cx="1182688" cy="703263"/>
              </a:xfrm>
              <a:custGeom>
                <a:avLst/>
                <a:gdLst>
                  <a:gd name="T0" fmla="*/ 333 w 398"/>
                  <a:gd name="T1" fmla="*/ 0 h 236"/>
                  <a:gd name="T2" fmla="*/ 398 w 398"/>
                  <a:gd name="T3" fmla="*/ 187 h 236"/>
                  <a:gd name="T4" fmla="*/ 0 w 398"/>
                  <a:gd name="T5" fmla="*/ 199 h 236"/>
                  <a:gd name="T6" fmla="*/ 54 w 398"/>
                  <a:gd name="T7" fmla="*/ 7 h 236"/>
                  <a:gd name="T8" fmla="*/ 182 w 398"/>
                  <a:gd name="T9" fmla="*/ 25 h 236"/>
                  <a:gd name="T10" fmla="*/ 333 w 398"/>
                  <a:gd name="T11" fmla="*/ 0 h 236"/>
                </a:gdLst>
                <a:ahLst/>
                <a:cxnLst>
                  <a:cxn ang="0">
                    <a:pos x="T0" y="T1"/>
                  </a:cxn>
                  <a:cxn ang="0">
                    <a:pos x="T2" y="T3"/>
                  </a:cxn>
                  <a:cxn ang="0">
                    <a:pos x="T4" y="T5"/>
                  </a:cxn>
                  <a:cxn ang="0">
                    <a:pos x="T6" y="T7"/>
                  </a:cxn>
                  <a:cxn ang="0">
                    <a:pos x="T8" y="T9"/>
                  </a:cxn>
                  <a:cxn ang="0">
                    <a:pos x="T10" y="T11"/>
                  </a:cxn>
                </a:cxnLst>
                <a:rect l="0" t="0" r="r" b="b"/>
                <a:pathLst>
                  <a:path w="398" h="236">
                    <a:moveTo>
                      <a:pt x="333" y="0"/>
                    </a:moveTo>
                    <a:cubicBezTo>
                      <a:pt x="398" y="187"/>
                      <a:pt x="398" y="187"/>
                      <a:pt x="398" y="187"/>
                    </a:cubicBezTo>
                    <a:cubicBezTo>
                      <a:pt x="269" y="232"/>
                      <a:pt x="130" y="236"/>
                      <a:pt x="0" y="199"/>
                    </a:cubicBezTo>
                    <a:cubicBezTo>
                      <a:pt x="54" y="7"/>
                      <a:pt x="54" y="7"/>
                      <a:pt x="54" y="7"/>
                    </a:cubicBezTo>
                    <a:cubicBezTo>
                      <a:pt x="95" y="19"/>
                      <a:pt x="137" y="25"/>
                      <a:pt x="182" y="25"/>
                    </a:cubicBezTo>
                    <a:cubicBezTo>
                      <a:pt x="235" y="25"/>
                      <a:pt x="285" y="16"/>
                      <a:pt x="333" y="0"/>
                    </a:cubicBezTo>
                    <a:close/>
                  </a:path>
                </a:pathLst>
              </a:custGeom>
              <a:solidFill>
                <a:schemeClr val="accent3"/>
              </a:solidFill>
              <a:ln>
                <a:noFill/>
              </a:ln>
            </p:spPr>
            <p:txBody>
              <a:bodyPr anchor="ctr"/>
              <a:lstStyle/>
              <a:p>
                <a:pPr algn="ctr"/>
                <a:endParaRPr/>
              </a:p>
            </p:txBody>
          </p:sp>
        </p:grpSp>
        <p:grpSp>
          <p:nvGrpSpPr>
            <p:cNvPr id="5" name="Group 10">
              <a:extLst>
                <a:ext uri="{FF2B5EF4-FFF2-40B4-BE49-F238E27FC236}">
                  <a16:creationId xmlns:a16="http://schemas.microsoft.com/office/drawing/2014/main" id="{2DE50131-792B-47F8-95CE-5BEF340D2E6E}"/>
                </a:ext>
              </a:extLst>
            </p:cNvPr>
            <p:cNvGrpSpPr/>
            <p:nvPr/>
          </p:nvGrpSpPr>
          <p:grpSpPr>
            <a:xfrm>
              <a:off x="4576635" y="2879247"/>
              <a:ext cx="1262639" cy="1313324"/>
              <a:chOff x="4453369" y="3161489"/>
              <a:chExt cx="1344612" cy="1398588"/>
            </a:xfrm>
          </p:grpSpPr>
          <p:sp>
            <p:nvSpPr>
              <p:cNvPr id="29" name="Freeform: Shape 11">
                <a:extLst>
                  <a:ext uri="{FF2B5EF4-FFF2-40B4-BE49-F238E27FC236}">
                    <a16:creationId xmlns:a16="http://schemas.microsoft.com/office/drawing/2014/main" id="{ABDDF260-8BF5-4665-BF1D-D48064CE7EE1}"/>
                  </a:ext>
                </a:extLst>
              </p:cNvPr>
              <p:cNvSpPr>
                <a:spLocks/>
              </p:cNvSpPr>
              <p:nvPr/>
            </p:nvSpPr>
            <p:spPr bwMode="auto">
              <a:xfrm>
                <a:off x="5029631" y="3161489"/>
                <a:ext cx="768350" cy="747713"/>
              </a:xfrm>
              <a:custGeom>
                <a:avLst/>
                <a:gdLst>
                  <a:gd name="T0" fmla="*/ 258 w 258"/>
                  <a:gd name="T1" fmla="*/ 100 h 251"/>
                  <a:gd name="T2" fmla="*/ 202 w 258"/>
                  <a:gd name="T3" fmla="*/ 251 h 251"/>
                  <a:gd name="T4" fmla="*/ 0 w 258"/>
                  <a:gd name="T5" fmla="*/ 93 h 251"/>
                  <a:gd name="T6" fmla="*/ 134 w 258"/>
                  <a:gd name="T7" fmla="*/ 0 h 251"/>
                  <a:gd name="T8" fmla="*/ 258 w 258"/>
                  <a:gd name="T9" fmla="*/ 100 h 251"/>
                </a:gdLst>
                <a:ahLst/>
                <a:cxnLst>
                  <a:cxn ang="0">
                    <a:pos x="T0" y="T1"/>
                  </a:cxn>
                  <a:cxn ang="0">
                    <a:pos x="T2" y="T3"/>
                  </a:cxn>
                  <a:cxn ang="0">
                    <a:pos x="T4" y="T5"/>
                  </a:cxn>
                  <a:cxn ang="0">
                    <a:pos x="T6" y="T7"/>
                  </a:cxn>
                  <a:cxn ang="0">
                    <a:pos x="T8" y="T9"/>
                  </a:cxn>
                </a:cxnLst>
                <a:rect l="0" t="0" r="r" b="b"/>
                <a:pathLst>
                  <a:path w="258" h="251">
                    <a:moveTo>
                      <a:pt x="258" y="100"/>
                    </a:moveTo>
                    <a:cubicBezTo>
                      <a:pt x="202" y="251"/>
                      <a:pt x="202" y="251"/>
                      <a:pt x="202" y="251"/>
                    </a:cubicBezTo>
                    <a:cubicBezTo>
                      <a:pt x="120" y="220"/>
                      <a:pt x="49" y="165"/>
                      <a:pt x="0" y="93"/>
                    </a:cubicBezTo>
                    <a:cubicBezTo>
                      <a:pt x="134" y="0"/>
                      <a:pt x="134" y="0"/>
                      <a:pt x="134" y="0"/>
                    </a:cubicBezTo>
                    <a:cubicBezTo>
                      <a:pt x="164" y="45"/>
                      <a:pt x="208" y="80"/>
                      <a:pt x="258" y="100"/>
                    </a:cubicBezTo>
                    <a:close/>
                  </a:path>
                </a:pathLst>
              </a:custGeom>
              <a:solidFill>
                <a:schemeClr val="accent2">
                  <a:alpha val="75000"/>
                </a:schemeClr>
              </a:solidFill>
              <a:ln>
                <a:noFill/>
              </a:ln>
            </p:spPr>
            <p:txBody>
              <a:bodyPr anchor="ctr"/>
              <a:lstStyle/>
              <a:p>
                <a:pPr algn="ctr"/>
                <a:endParaRPr/>
              </a:p>
            </p:txBody>
          </p:sp>
          <p:sp>
            <p:nvSpPr>
              <p:cNvPr id="30" name="Freeform: Shape 12">
                <a:extLst>
                  <a:ext uri="{FF2B5EF4-FFF2-40B4-BE49-F238E27FC236}">
                    <a16:creationId xmlns:a16="http://schemas.microsoft.com/office/drawing/2014/main" id="{7570B18D-FA38-4845-B434-312A293A683C}"/>
                  </a:ext>
                </a:extLst>
              </p:cNvPr>
              <p:cNvSpPr>
                <a:spLocks/>
              </p:cNvSpPr>
              <p:nvPr/>
            </p:nvSpPr>
            <p:spPr bwMode="auto">
              <a:xfrm>
                <a:off x="4453369" y="3494864"/>
                <a:ext cx="1138238" cy="1065213"/>
              </a:xfrm>
              <a:custGeom>
                <a:avLst/>
                <a:gdLst>
                  <a:gd name="T0" fmla="*/ 383 w 383"/>
                  <a:gd name="T1" fmla="*/ 171 h 358"/>
                  <a:gd name="T2" fmla="*/ 314 w 383"/>
                  <a:gd name="T3" fmla="*/ 358 h 358"/>
                  <a:gd name="T4" fmla="*/ 0 w 383"/>
                  <a:gd name="T5" fmla="*/ 113 h 358"/>
                  <a:gd name="T6" fmla="*/ 164 w 383"/>
                  <a:gd name="T7" fmla="*/ 0 h 358"/>
                  <a:gd name="T8" fmla="*/ 383 w 383"/>
                  <a:gd name="T9" fmla="*/ 171 h 358"/>
                </a:gdLst>
                <a:ahLst/>
                <a:cxnLst>
                  <a:cxn ang="0">
                    <a:pos x="T0" y="T1"/>
                  </a:cxn>
                  <a:cxn ang="0">
                    <a:pos x="T2" y="T3"/>
                  </a:cxn>
                  <a:cxn ang="0">
                    <a:pos x="T4" y="T5"/>
                  </a:cxn>
                  <a:cxn ang="0">
                    <a:pos x="T6" y="T7"/>
                  </a:cxn>
                  <a:cxn ang="0">
                    <a:pos x="T8" y="T9"/>
                  </a:cxn>
                </a:cxnLst>
                <a:rect l="0" t="0" r="r" b="b"/>
                <a:pathLst>
                  <a:path w="383" h="358">
                    <a:moveTo>
                      <a:pt x="383" y="171"/>
                    </a:moveTo>
                    <a:cubicBezTo>
                      <a:pt x="314" y="358"/>
                      <a:pt x="314" y="358"/>
                      <a:pt x="314" y="358"/>
                    </a:cubicBezTo>
                    <a:cubicBezTo>
                      <a:pt x="186" y="311"/>
                      <a:pt x="77" y="225"/>
                      <a:pt x="0" y="113"/>
                    </a:cubicBezTo>
                    <a:cubicBezTo>
                      <a:pt x="164" y="0"/>
                      <a:pt x="164" y="0"/>
                      <a:pt x="164" y="0"/>
                    </a:cubicBezTo>
                    <a:cubicBezTo>
                      <a:pt x="218" y="77"/>
                      <a:pt x="294" y="138"/>
                      <a:pt x="383" y="171"/>
                    </a:cubicBezTo>
                    <a:close/>
                  </a:path>
                </a:pathLst>
              </a:custGeom>
              <a:solidFill>
                <a:schemeClr val="accent2"/>
              </a:solidFill>
              <a:ln>
                <a:noFill/>
              </a:ln>
            </p:spPr>
            <p:txBody>
              <a:bodyPr anchor="ctr"/>
              <a:lstStyle/>
              <a:p>
                <a:pPr algn="ctr"/>
                <a:endParaRPr/>
              </a:p>
            </p:txBody>
          </p:sp>
        </p:grpSp>
        <p:grpSp>
          <p:nvGrpSpPr>
            <p:cNvPr id="6" name="Group 13">
              <a:extLst>
                <a:ext uri="{FF2B5EF4-FFF2-40B4-BE49-F238E27FC236}">
                  <a16:creationId xmlns:a16="http://schemas.microsoft.com/office/drawing/2014/main" id="{876E385B-BE5E-4426-B81C-55D89FC73A5A}"/>
                </a:ext>
              </a:extLst>
            </p:cNvPr>
            <p:cNvGrpSpPr/>
            <p:nvPr/>
          </p:nvGrpSpPr>
          <p:grpSpPr>
            <a:xfrm>
              <a:off x="4218865" y="2247182"/>
              <a:ext cx="1234317" cy="1092698"/>
              <a:chOff x="4072369" y="2488389"/>
              <a:chExt cx="1314450" cy="1163638"/>
            </a:xfrm>
          </p:grpSpPr>
          <p:sp>
            <p:nvSpPr>
              <p:cNvPr id="27" name="Freeform: Shape 14">
                <a:extLst>
                  <a:ext uri="{FF2B5EF4-FFF2-40B4-BE49-F238E27FC236}">
                    <a16:creationId xmlns:a16="http://schemas.microsoft.com/office/drawing/2014/main" id="{2405FDE5-AD92-4BCD-9032-6B811AC73EC6}"/>
                  </a:ext>
                </a:extLst>
              </p:cNvPr>
              <p:cNvSpPr>
                <a:spLocks/>
              </p:cNvSpPr>
              <p:nvPr/>
            </p:nvSpPr>
            <p:spPr bwMode="auto">
              <a:xfrm>
                <a:off x="4783569" y="2570939"/>
                <a:ext cx="603250" cy="750888"/>
              </a:xfrm>
              <a:custGeom>
                <a:avLst/>
                <a:gdLst>
                  <a:gd name="T0" fmla="*/ 203 w 203"/>
                  <a:gd name="T1" fmla="*/ 174 h 252"/>
                  <a:gd name="T2" fmla="*/ 59 w 203"/>
                  <a:gd name="T3" fmla="*/ 252 h 252"/>
                  <a:gd name="T4" fmla="*/ 10 w 203"/>
                  <a:gd name="T5" fmla="*/ 0 h 252"/>
                  <a:gd name="T6" fmla="*/ 173 w 203"/>
                  <a:gd name="T7" fmla="*/ 19 h 252"/>
                  <a:gd name="T8" fmla="*/ 171 w 203"/>
                  <a:gd name="T9" fmla="*/ 47 h 252"/>
                  <a:gd name="T10" fmla="*/ 203 w 203"/>
                  <a:gd name="T11" fmla="*/ 174 h 252"/>
                </a:gdLst>
                <a:ahLst/>
                <a:cxnLst>
                  <a:cxn ang="0">
                    <a:pos x="T0" y="T1"/>
                  </a:cxn>
                  <a:cxn ang="0">
                    <a:pos x="T2" y="T3"/>
                  </a:cxn>
                  <a:cxn ang="0">
                    <a:pos x="T4" y="T5"/>
                  </a:cxn>
                  <a:cxn ang="0">
                    <a:pos x="T6" y="T7"/>
                  </a:cxn>
                  <a:cxn ang="0">
                    <a:pos x="T8" y="T9"/>
                  </a:cxn>
                  <a:cxn ang="0">
                    <a:pos x="T10" y="T11"/>
                  </a:cxn>
                </a:cxnLst>
                <a:rect l="0" t="0" r="r" b="b"/>
                <a:pathLst>
                  <a:path w="203" h="252">
                    <a:moveTo>
                      <a:pt x="203" y="174"/>
                    </a:moveTo>
                    <a:cubicBezTo>
                      <a:pt x="59" y="252"/>
                      <a:pt x="59" y="252"/>
                      <a:pt x="59" y="252"/>
                    </a:cubicBezTo>
                    <a:cubicBezTo>
                      <a:pt x="17" y="175"/>
                      <a:pt x="0" y="87"/>
                      <a:pt x="10" y="0"/>
                    </a:cubicBezTo>
                    <a:cubicBezTo>
                      <a:pt x="173" y="19"/>
                      <a:pt x="173" y="19"/>
                      <a:pt x="173" y="19"/>
                    </a:cubicBezTo>
                    <a:cubicBezTo>
                      <a:pt x="172" y="28"/>
                      <a:pt x="171" y="38"/>
                      <a:pt x="171" y="47"/>
                    </a:cubicBezTo>
                    <a:cubicBezTo>
                      <a:pt x="171" y="93"/>
                      <a:pt x="183" y="136"/>
                      <a:pt x="203" y="174"/>
                    </a:cubicBezTo>
                    <a:close/>
                  </a:path>
                </a:pathLst>
              </a:custGeom>
              <a:solidFill>
                <a:schemeClr val="accent1">
                  <a:alpha val="75000"/>
                </a:schemeClr>
              </a:solidFill>
              <a:ln>
                <a:noFill/>
              </a:ln>
            </p:spPr>
            <p:txBody>
              <a:bodyPr anchor="ctr"/>
              <a:lstStyle/>
              <a:p>
                <a:pPr algn="ctr"/>
                <a:endParaRPr/>
              </a:p>
            </p:txBody>
          </p:sp>
          <p:sp>
            <p:nvSpPr>
              <p:cNvPr id="28" name="Freeform: Shape 15">
                <a:extLst>
                  <a:ext uri="{FF2B5EF4-FFF2-40B4-BE49-F238E27FC236}">
                    <a16:creationId xmlns:a16="http://schemas.microsoft.com/office/drawing/2014/main" id="{505D4D47-BEF3-42E0-AB7D-62B29443A76F}"/>
                  </a:ext>
                </a:extLst>
              </p:cNvPr>
              <p:cNvSpPr>
                <a:spLocks/>
              </p:cNvSpPr>
              <p:nvPr/>
            </p:nvSpPr>
            <p:spPr bwMode="auto">
              <a:xfrm>
                <a:off x="4072369" y="2488389"/>
                <a:ext cx="793750" cy="1163638"/>
              </a:xfrm>
              <a:custGeom>
                <a:avLst/>
                <a:gdLst>
                  <a:gd name="T0" fmla="*/ 267 w 267"/>
                  <a:gd name="T1" fmla="*/ 296 h 391"/>
                  <a:gd name="T2" fmla="*/ 91 w 267"/>
                  <a:gd name="T3" fmla="*/ 391 h 391"/>
                  <a:gd name="T4" fmla="*/ 16 w 267"/>
                  <a:gd name="T5" fmla="*/ 0 h 391"/>
                  <a:gd name="T6" fmla="*/ 214 w 267"/>
                  <a:gd name="T7" fmla="*/ 23 h 391"/>
                  <a:gd name="T8" fmla="*/ 211 w 267"/>
                  <a:gd name="T9" fmla="*/ 75 h 391"/>
                  <a:gd name="T10" fmla="*/ 267 w 267"/>
                  <a:gd name="T11" fmla="*/ 296 h 391"/>
                </a:gdLst>
                <a:ahLst/>
                <a:cxnLst>
                  <a:cxn ang="0">
                    <a:pos x="T0" y="T1"/>
                  </a:cxn>
                  <a:cxn ang="0">
                    <a:pos x="T2" y="T3"/>
                  </a:cxn>
                  <a:cxn ang="0">
                    <a:pos x="T4" y="T5"/>
                  </a:cxn>
                  <a:cxn ang="0">
                    <a:pos x="T6" y="T7"/>
                  </a:cxn>
                  <a:cxn ang="0">
                    <a:pos x="T8" y="T9"/>
                  </a:cxn>
                  <a:cxn ang="0">
                    <a:pos x="T10" y="T11"/>
                  </a:cxn>
                </a:cxnLst>
                <a:rect l="0" t="0" r="r" b="b"/>
                <a:pathLst>
                  <a:path w="267" h="391">
                    <a:moveTo>
                      <a:pt x="267" y="296"/>
                    </a:moveTo>
                    <a:cubicBezTo>
                      <a:pt x="91" y="391"/>
                      <a:pt x="91" y="391"/>
                      <a:pt x="91" y="391"/>
                    </a:cubicBezTo>
                    <a:cubicBezTo>
                      <a:pt x="26" y="271"/>
                      <a:pt x="0" y="135"/>
                      <a:pt x="16" y="0"/>
                    </a:cubicBezTo>
                    <a:cubicBezTo>
                      <a:pt x="214" y="23"/>
                      <a:pt x="214" y="23"/>
                      <a:pt x="214" y="23"/>
                    </a:cubicBezTo>
                    <a:cubicBezTo>
                      <a:pt x="212" y="40"/>
                      <a:pt x="211" y="57"/>
                      <a:pt x="211" y="75"/>
                    </a:cubicBezTo>
                    <a:cubicBezTo>
                      <a:pt x="211" y="155"/>
                      <a:pt x="231" y="230"/>
                      <a:pt x="267" y="296"/>
                    </a:cubicBezTo>
                    <a:close/>
                  </a:path>
                </a:pathLst>
              </a:custGeom>
              <a:solidFill>
                <a:schemeClr val="accent1"/>
              </a:solidFill>
              <a:ln>
                <a:noFill/>
              </a:ln>
            </p:spPr>
            <p:txBody>
              <a:bodyPr anchor="ctr"/>
              <a:lstStyle/>
              <a:p>
                <a:pPr algn="ctr"/>
                <a:endParaRPr/>
              </a:p>
            </p:txBody>
          </p:sp>
        </p:grpSp>
        <p:grpSp>
          <p:nvGrpSpPr>
            <p:cNvPr id="7" name="Group 16">
              <a:extLst>
                <a:ext uri="{FF2B5EF4-FFF2-40B4-BE49-F238E27FC236}">
                  <a16:creationId xmlns:a16="http://schemas.microsoft.com/office/drawing/2014/main" id="{F0F23F86-1789-4553-A036-5305E7073134}"/>
                </a:ext>
              </a:extLst>
            </p:cNvPr>
            <p:cNvGrpSpPr/>
            <p:nvPr/>
          </p:nvGrpSpPr>
          <p:grpSpPr>
            <a:xfrm>
              <a:off x="6785887" y="2171155"/>
              <a:ext cx="1197049" cy="1101642"/>
              <a:chOff x="6806044" y="2407426"/>
              <a:chExt cx="1274763" cy="1173163"/>
            </a:xfrm>
          </p:grpSpPr>
          <p:sp>
            <p:nvSpPr>
              <p:cNvPr id="25" name="Freeform: Shape 17">
                <a:extLst>
                  <a:ext uri="{FF2B5EF4-FFF2-40B4-BE49-F238E27FC236}">
                    <a16:creationId xmlns:a16="http://schemas.microsoft.com/office/drawing/2014/main" id="{65D79717-ED0A-4FBA-A0D9-82C49F2EB97F}"/>
                  </a:ext>
                </a:extLst>
              </p:cNvPr>
              <p:cNvSpPr>
                <a:spLocks/>
              </p:cNvSpPr>
              <p:nvPr/>
            </p:nvSpPr>
            <p:spPr bwMode="auto">
              <a:xfrm>
                <a:off x="6806044" y="2520139"/>
                <a:ext cx="561975" cy="754063"/>
              </a:xfrm>
              <a:custGeom>
                <a:avLst/>
                <a:gdLst>
                  <a:gd name="T0" fmla="*/ 27 w 189"/>
                  <a:gd name="T1" fmla="*/ 23 h 253"/>
                  <a:gd name="T2" fmla="*/ 176 w 189"/>
                  <a:gd name="T3" fmla="*/ 0 h 253"/>
                  <a:gd name="T4" fmla="*/ 138 w 189"/>
                  <a:gd name="T5" fmla="*/ 253 h 253"/>
                  <a:gd name="T6" fmla="*/ 0 w 189"/>
                  <a:gd name="T7" fmla="*/ 186 h 253"/>
                  <a:gd name="T8" fmla="*/ 30 w 189"/>
                  <a:gd name="T9" fmla="*/ 64 h 253"/>
                  <a:gd name="T10" fmla="*/ 27 w 189"/>
                  <a:gd name="T11" fmla="*/ 23 h 253"/>
                </a:gdLst>
                <a:ahLst/>
                <a:cxnLst>
                  <a:cxn ang="0">
                    <a:pos x="T0" y="T1"/>
                  </a:cxn>
                  <a:cxn ang="0">
                    <a:pos x="T2" y="T3"/>
                  </a:cxn>
                  <a:cxn ang="0">
                    <a:pos x="T4" y="T5"/>
                  </a:cxn>
                  <a:cxn ang="0">
                    <a:pos x="T6" y="T7"/>
                  </a:cxn>
                  <a:cxn ang="0">
                    <a:pos x="T8" y="T9"/>
                  </a:cxn>
                  <a:cxn ang="0">
                    <a:pos x="T10" y="T11"/>
                  </a:cxn>
                </a:cxnLst>
                <a:rect l="0" t="0" r="r" b="b"/>
                <a:pathLst>
                  <a:path w="189" h="253">
                    <a:moveTo>
                      <a:pt x="27" y="23"/>
                    </a:moveTo>
                    <a:cubicBezTo>
                      <a:pt x="176" y="0"/>
                      <a:pt x="176" y="0"/>
                      <a:pt x="176" y="0"/>
                    </a:cubicBezTo>
                    <a:cubicBezTo>
                      <a:pt x="189" y="86"/>
                      <a:pt x="176" y="175"/>
                      <a:pt x="138" y="253"/>
                    </a:cubicBezTo>
                    <a:cubicBezTo>
                      <a:pt x="0" y="186"/>
                      <a:pt x="0" y="186"/>
                      <a:pt x="0" y="186"/>
                    </a:cubicBezTo>
                    <a:cubicBezTo>
                      <a:pt x="19" y="150"/>
                      <a:pt x="30" y="108"/>
                      <a:pt x="30" y="64"/>
                    </a:cubicBezTo>
                    <a:cubicBezTo>
                      <a:pt x="30" y="50"/>
                      <a:pt x="29" y="36"/>
                      <a:pt x="27" y="23"/>
                    </a:cubicBezTo>
                    <a:close/>
                  </a:path>
                </a:pathLst>
              </a:custGeom>
              <a:solidFill>
                <a:schemeClr val="accent5">
                  <a:alpha val="75000"/>
                </a:schemeClr>
              </a:solidFill>
              <a:ln>
                <a:noFill/>
              </a:ln>
            </p:spPr>
            <p:txBody>
              <a:bodyPr anchor="ctr"/>
              <a:lstStyle/>
              <a:p>
                <a:pPr algn="ctr"/>
                <a:endParaRPr/>
              </a:p>
            </p:txBody>
          </p:sp>
          <p:sp>
            <p:nvSpPr>
              <p:cNvPr id="26" name="Freeform: Shape 18">
                <a:extLst>
                  <a:ext uri="{FF2B5EF4-FFF2-40B4-BE49-F238E27FC236}">
                    <a16:creationId xmlns:a16="http://schemas.microsoft.com/office/drawing/2014/main" id="{8E8FE769-9580-4E88-B75F-C3FBE6F465CA}"/>
                  </a:ext>
                </a:extLst>
              </p:cNvPr>
              <p:cNvSpPr>
                <a:spLocks/>
              </p:cNvSpPr>
              <p:nvPr/>
            </p:nvSpPr>
            <p:spPr bwMode="auto">
              <a:xfrm>
                <a:off x="7317219" y="2407426"/>
                <a:ext cx="763588" cy="1173163"/>
              </a:xfrm>
              <a:custGeom>
                <a:avLst/>
                <a:gdLst>
                  <a:gd name="T0" fmla="*/ 42 w 257"/>
                  <a:gd name="T1" fmla="*/ 31 h 394"/>
                  <a:gd name="T2" fmla="*/ 236 w 257"/>
                  <a:gd name="T3" fmla="*/ 0 h 394"/>
                  <a:gd name="T4" fmla="*/ 177 w 257"/>
                  <a:gd name="T5" fmla="*/ 394 h 394"/>
                  <a:gd name="T6" fmla="*/ 0 w 257"/>
                  <a:gd name="T7" fmla="*/ 307 h 394"/>
                  <a:gd name="T8" fmla="*/ 48 w 257"/>
                  <a:gd name="T9" fmla="*/ 102 h 394"/>
                  <a:gd name="T10" fmla="*/ 42 w 257"/>
                  <a:gd name="T11" fmla="*/ 31 h 394"/>
                </a:gdLst>
                <a:ahLst/>
                <a:cxnLst>
                  <a:cxn ang="0">
                    <a:pos x="T0" y="T1"/>
                  </a:cxn>
                  <a:cxn ang="0">
                    <a:pos x="T2" y="T3"/>
                  </a:cxn>
                  <a:cxn ang="0">
                    <a:pos x="T4" y="T5"/>
                  </a:cxn>
                  <a:cxn ang="0">
                    <a:pos x="T6" y="T7"/>
                  </a:cxn>
                  <a:cxn ang="0">
                    <a:pos x="T8" y="T9"/>
                  </a:cxn>
                  <a:cxn ang="0">
                    <a:pos x="T10" y="T11"/>
                  </a:cxn>
                </a:cxnLst>
                <a:rect l="0" t="0" r="r" b="b"/>
                <a:pathLst>
                  <a:path w="257" h="394">
                    <a:moveTo>
                      <a:pt x="42" y="31"/>
                    </a:moveTo>
                    <a:cubicBezTo>
                      <a:pt x="236" y="0"/>
                      <a:pt x="236" y="0"/>
                      <a:pt x="236" y="0"/>
                    </a:cubicBezTo>
                    <a:cubicBezTo>
                      <a:pt x="257" y="134"/>
                      <a:pt x="236" y="272"/>
                      <a:pt x="177" y="394"/>
                    </a:cubicBezTo>
                    <a:cubicBezTo>
                      <a:pt x="0" y="307"/>
                      <a:pt x="0" y="307"/>
                      <a:pt x="0" y="307"/>
                    </a:cubicBezTo>
                    <a:cubicBezTo>
                      <a:pt x="30" y="245"/>
                      <a:pt x="48" y="176"/>
                      <a:pt x="48" y="102"/>
                    </a:cubicBezTo>
                    <a:cubicBezTo>
                      <a:pt x="48" y="78"/>
                      <a:pt x="46" y="54"/>
                      <a:pt x="42" y="31"/>
                    </a:cubicBezTo>
                    <a:close/>
                  </a:path>
                </a:pathLst>
              </a:custGeom>
              <a:solidFill>
                <a:schemeClr val="accent5"/>
              </a:solidFill>
              <a:ln>
                <a:noFill/>
              </a:ln>
            </p:spPr>
            <p:txBody>
              <a:bodyPr anchor="ctr"/>
              <a:lstStyle/>
              <a:p>
                <a:pPr algn="ctr"/>
                <a:endParaRPr/>
              </a:p>
            </p:txBody>
          </p:sp>
        </p:grpSp>
        <p:grpSp>
          <p:nvGrpSpPr>
            <p:cNvPr id="8" name="Group 19">
              <a:extLst>
                <a:ext uri="{FF2B5EF4-FFF2-40B4-BE49-F238E27FC236}">
                  <a16:creationId xmlns:a16="http://schemas.microsoft.com/office/drawing/2014/main" id="{D59FEE4C-B782-4F22-B87F-FAB803ADB638}"/>
                </a:ext>
              </a:extLst>
            </p:cNvPr>
            <p:cNvGrpSpPr/>
            <p:nvPr/>
          </p:nvGrpSpPr>
          <p:grpSpPr>
            <a:xfrm>
              <a:off x="5654600" y="1520788"/>
              <a:ext cx="1341848" cy="1294601"/>
              <a:chOff x="5814064" y="2222232"/>
              <a:chExt cx="1434962" cy="1384435"/>
            </a:xfrm>
          </p:grpSpPr>
          <p:sp>
            <p:nvSpPr>
              <p:cNvPr id="9" name="Freeform: Shape 20">
                <a:extLst>
                  <a:ext uri="{FF2B5EF4-FFF2-40B4-BE49-F238E27FC236}">
                    <a16:creationId xmlns:a16="http://schemas.microsoft.com/office/drawing/2014/main" id="{00EE038E-6DC8-4D99-9716-C736294F454A}"/>
                  </a:ext>
                </a:extLst>
              </p:cNvPr>
              <p:cNvSpPr>
                <a:spLocks/>
              </p:cNvSpPr>
              <p:nvPr/>
            </p:nvSpPr>
            <p:spPr bwMode="auto">
              <a:xfrm>
                <a:off x="5814064" y="2222232"/>
                <a:ext cx="1057694" cy="1384435"/>
              </a:xfrm>
              <a:custGeom>
                <a:avLst/>
                <a:gdLst>
                  <a:gd name="T0" fmla="*/ 296 w 296"/>
                  <a:gd name="T1" fmla="*/ 366 h 387"/>
                  <a:gd name="T2" fmla="*/ 296 w 296"/>
                  <a:gd name="T3" fmla="*/ 22 h 387"/>
                  <a:gd name="T4" fmla="*/ 274 w 296"/>
                  <a:gd name="T5" fmla="*/ 0 h 387"/>
                  <a:gd name="T6" fmla="*/ 21 w 296"/>
                  <a:gd name="T7" fmla="*/ 0 h 387"/>
                  <a:gd name="T8" fmla="*/ 0 w 296"/>
                  <a:gd name="T9" fmla="*/ 22 h 387"/>
                  <a:gd name="T10" fmla="*/ 0 w 296"/>
                  <a:gd name="T11" fmla="*/ 366 h 387"/>
                  <a:gd name="T12" fmla="*/ 21 w 296"/>
                  <a:gd name="T13" fmla="*/ 387 h 387"/>
                  <a:gd name="T14" fmla="*/ 274 w 296"/>
                  <a:gd name="T15" fmla="*/ 387 h 387"/>
                  <a:gd name="T16" fmla="*/ 296 w 296"/>
                  <a:gd name="T17" fmla="*/ 366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6" h="387">
                    <a:moveTo>
                      <a:pt x="296" y="366"/>
                    </a:moveTo>
                    <a:cubicBezTo>
                      <a:pt x="296" y="22"/>
                      <a:pt x="296" y="22"/>
                      <a:pt x="296" y="22"/>
                    </a:cubicBezTo>
                    <a:cubicBezTo>
                      <a:pt x="296" y="10"/>
                      <a:pt x="286" y="0"/>
                      <a:pt x="274" y="0"/>
                    </a:cubicBezTo>
                    <a:cubicBezTo>
                      <a:pt x="21" y="0"/>
                      <a:pt x="21" y="0"/>
                      <a:pt x="21" y="0"/>
                    </a:cubicBezTo>
                    <a:cubicBezTo>
                      <a:pt x="9" y="0"/>
                      <a:pt x="0" y="10"/>
                      <a:pt x="0" y="22"/>
                    </a:cubicBezTo>
                    <a:cubicBezTo>
                      <a:pt x="0" y="366"/>
                      <a:pt x="0" y="366"/>
                      <a:pt x="0" y="366"/>
                    </a:cubicBezTo>
                    <a:cubicBezTo>
                      <a:pt x="0" y="378"/>
                      <a:pt x="9" y="387"/>
                      <a:pt x="21" y="387"/>
                    </a:cubicBezTo>
                    <a:cubicBezTo>
                      <a:pt x="274" y="387"/>
                      <a:pt x="274" y="387"/>
                      <a:pt x="274" y="387"/>
                    </a:cubicBezTo>
                    <a:cubicBezTo>
                      <a:pt x="286" y="387"/>
                      <a:pt x="296" y="378"/>
                      <a:pt x="296" y="366"/>
                    </a:cubicBezTo>
                    <a:close/>
                  </a:path>
                </a:pathLst>
              </a:custGeom>
              <a:solidFill>
                <a:schemeClr val="tx2">
                  <a:lumMod val="75000"/>
                </a:schemeClr>
              </a:solidFill>
              <a:ln>
                <a:noFill/>
              </a:ln>
            </p:spPr>
            <p:txBody>
              <a:bodyPr anchor="ctr"/>
              <a:lstStyle/>
              <a:p>
                <a:pPr algn="ctr"/>
                <a:endParaRPr/>
              </a:p>
            </p:txBody>
          </p:sp>
          <p:sp>
            <p:nvSpPr>
              <p:cNvPr id="10" name="Freeform: Shape 21">
                <a:extLst>
                  <a:ext uri="{FF2B5EF4-FFF2-40B4-BE49-F238E27FC236}">
                    <a16:creationId xmlns:a16="http://schemas.microsoft.com/office/drawing/2014/main" id="{6DFC98EB-C8E0-4C08-8F9E-99052C055BAA}"/>
                  </a:ext>
                </a:extLst>
              </p:cNvPr>
              <p:cNvSpPr>
                <a:spLocks/>
              </p:cNvSpPr>
              <p:nvPr/>
            </p:nvSpPr>
            <p:spPr bwMode="auto">
              <a:xfrm>
                <a:off x="6356385" y="2390654"/>
                <a:ext cx="414321" cy="1054326"/>
              </a:xfrm>
              <a:custGeom>
                <a:avLst/>
                <a:gdLst>
                  <a:gd name="T0" fmla="*/ 122 w 123"/>
                  <a:gd name="T1" fmla="*/ 246 h 313"/>
                  <a:gd name="T2" fmla="*/ 123 w 123"/>
                  <a:gd name="T3" fmla="*/ 248 h 313"/>
                  <a:gd name="T4" fmla="*/ 123 w 123"/>
                  <a:gd name="T5" fmla="*/ 0 h 313"/>
                  <a:gd name="T6" fmla="*/ 0 w 123"/>
                  <a:gd name="T7" fmla="*/ 0 h 313"/>
                  <a:gd name="T8" fmla="*/ 0 w 123"/>
                  <a:gd name="T9" fmla="*/ 313 h 313"/>
                  <a:gd name="T10" fmla="*/ 56 w 123"/>
                  <a:gd name="T11" fmla="*/ 313 h 313"/>
                  <a:gd name="T12" fmla="*/ 122 w 123"/>
                  <a:gd name="T13" fmla="*/ 246 h 313"/>
                </a:gdLst>
                <a:ahLst/>
                <a:cxnLst>
                  <a:cxn ang="0">
                    <a:pos x="T0" y="T1"/>
                  </a:cxn>
                  <a:cxn ang="0">
                    <a:pos x="T2" y="T3"/>
                  </a:cxn>
                  <a:cxn ang="0">
                    <a:pos x="T4" y="T5"/>
                  </a:cxn>
                  <a:cxn ang="0">
                    <a:pos x="T6" y="T7"/>
                  </a:cxn>
                  <a:cxn ang="0">
                    <a:pos x="T8" y="T9"/>
                  </a:cxn>
                  <a:cxn ang="0">
                    <a:pos x="T10" y="T11"/>
                  </a:cxn>
                  <a:cxn ang="0">
                    <a:pos x="T12" y="T13"/>
                  </a:cxn>
                </a:cxnLst>
                <a:rect l="0" t="0" r="r" b="b"/>
                <a:pathLst>
                  <a:path w="123" h="313">
                    <a:moveTo>
                      <a:pt x="122" y="246"/>
                    </a:moveTo>
                    <a:lnTo>
                      <a:pt x="123" y="248"/>
                    </a:lnTo>
                    <a:lnTo>
                      <a:pt x="123" y="0"/>
                    </a:lnTo>
                    <a:lnTo>
                      <a:pt x="0" y="0"/>
                    </a:lnTo>
                    <a:lnTo>
                      <a:pt x="0" y="313"/>
                    </a:lnTo>
                    <a:lnTo>
                      <a:pt x="56" y="313"/>
                    </a:lnTo>
                    <a:lnTo>
                      <a:pt x="122" y="246"/>
                    </a:lnTo>
                    <a:close/>
                  </a:path>
                </a:pathLst>
              </a:custGeom>
              <a:solidFill>
                <a:schemeClr val="bg2">
                  <a:lumMod val="95000"/>
                </a:schemeClr>
              </a:solidFill>
              <a:ln>
                <a:noFill/>
              </a:ln>
            </p:spPr>
            <p:txBody>
              <a:bodyPr anchor="ctr"/>
              <a:lstStyle/>
              <a:p>
                <a:pPr algn="ctr"/>
                <a:endParaRPr/>
              </a:p>
            </p:txBody>
          </p:sp>
          <p:sp>
            <p:nvSpPr>
              <p:cNvPr id="11" name="Rectangle 22">
                <a:extLst>
                  <a:ext uri="{FF2B5EF4-FFF2-40B4-BE49-F238E27FC236}">
                    <a16:creationId xmlns:a16="http://schemas.microsoft.com/office/drawing/2014/main" id="{477D3310-1339-484E-BCDB-E1F1C7BCDC1C}"/>
                  </a:ext>
                </a:extLst>
              </p:cNvPr>
              <p:cNvSpPr>
                <a:spLocks/>
              </p:cNvSpPr>
              <p:nvPr/>
            </p:nvSpPr>
            <p:spPr bwMode="auto">
              <a:xfrm>
                <a:off x="5942065" y="2390654"/>
                <a:ext cx="414321" cy="1054326"/>
              </a:xfrm>
              <a:prstGeom prst="rect">
                <a:avLst/>
              </a:prstGeom>
              <a:solidFill>
                <a:schemeClr val="tx2">
                  <a:lumMod val="20000"/>
                  <a:lumOff val="80000"/>
                </a:schemeClr>
              </a:solidFill>
              <a:ln>
                <a:noFill/>
              </a:ln>
            </p:spPr>
            <p:txBody>
              <a:bodyPr anchor="ctr"/>
              <a:lstStyle/>
              <a:p>
                <a:pPr algn="ctr"/>
                <a:endParaRPr/>
              </a:p>
            </p:txBody>
          </p:sp>
          <p:sp>
            <p:nvSpPr>
              <p:cNvPr id="12" name="Freeform: Shape 23">
                <a:extLst>
                  <a:ext uri="{FF2B5EF4-FFF2-40B4-BE49-F238E27FC236}">
                    <a16:creationId xmlns:a16="http://schemas.microsoft.com/office/drawing/2014/main" id="{CC05360D-D9DA-4682-92B5-5819324A010C}"/>
                  </a:ext>
                </a:extLst>
              </p:cNvPr>
              <p:cNvSpPr>
                <a:spLocks/>
              </p:cNvSpPr>
              <p:nvPr/>
            </p:nvSpPr>
            <p:spPr bwMode="auto">
              <a:xfrm>
                <a:off x="6006065" y="2525392"/>
                <a:ext cx="158318" cy="784851"/>
              </a:xfrm>
              <a:custGeom>
                <a:avLst/>
                <a:gdLst>
                  <a:gd name="T0" fmla="*/ 12 w 44"/>
                  <a:gd name="T1" fmla="*/ 0 h 220"/>
                  <a:gd name="T2" fmla="*/ 0 w 44"/>
                  <a:gd name="T3" fmla="*/ 32 h 220"/>
                  <a:gd name="T4" fmla="*/ 32 w 44"/>
                  <a:gd name="T5" fmla="*/ 44 h 220"/>
                  <a:gd name="T6" fmla="*/ 44 w 44"/>
                  <a:gd name="T7" fmla="*/ 12 h 220"/>
                  <a:gd name="T8" fmla="*/ 37 w 44"/>
                  <a:gd name="T9" fmla="*/ 32 h 220"/>
                  <a:gd name="T10" fmla="*/ 12 w 44"/>
                  <a:gd name="T11" fmla="*/ 37 h 220"/>
                  <a:gd name="T12" fmla="*/ 8 w 44"/>
                  <a:gd name="T13" fmla="*/ 12 h 220"/>
                  <a:gd name="T14" fmla="*/ 32 w 44"/>
                  <a:gd name="T15" fmla="*/ 7 h 220"/>
                  <a:gd name="T16" fmla="*/ 37 w 44"/>
                  <a:gd name="T17" fmla="*/ 32 h 220"/>
                  <a:gd name="T18" fmla="*/ 12 w 44"/>
                  <a:gd name="T19" fmla="*/ 59 h 220"/>
                  <a:gd name="T20" fmla="*/ 0 w 44"/>
                  <a:gd name="T21" fmla="*/ 91 h 220"/>
                  <a:gd name="T22" fmla="*/ 32 w 44"/>
                  <a:gd name="T23" fmla="*/ 103 h 220"/>
                  <a:gd name="T24" fmla="*/ 44 w 44"/>
                  <a:gd name="T25" fmla="*/ 71 h 220"/>
                  <a:gd name="T26" fmla="*/ 37 w 44"/>
                  <a:gd name="T27" fmla="*/ 91 h 220"/>
                  <a:gd name="T28" fmla="*/ 12 w 44"/>
                  <a:gd name="T29" fmla="*/ 95 h 220"/>
                  <a:gd name="T30" fmla="*/ 8 w 44"/>
                  <a:gd name="T31" fmla="*/ 71 h 220"/>
                  <a:gd name="T32" fmla="*/ 32 w 44"/>
                  <a:gd name="T33" fmla="*/ 66 h 220"/>
                  <a:gd name="T34" fmla="*/ 37 w 44"/>
                  <a:gd name="T35" fmla="*/ 91 h 220"/>
                  <a:gd name="T36" fmla="*/ 12 w 44"/>
                  <a:gd name="T37" fmla="*/ 117 h 220"/>
                  <a:gd name="T38" fmla="*/ 0 w 44"/>
                  <a:gd name="T39" fmla="*/ 149 h 220"/>
                  <a:gd name="T40" fmla="*/ 32 w 44"/>
                  <a:gd name="T41" fmla="*/ 161 h 220"/>
                  <a:gd name="T42" fmla="*/ 44 w 44"/>
                  <a:gd name="T43" fmla="*/ 129 h 220"/>
                  <a:gd name="T44" fmla="*/ 37 w 44"/>
                  <a:gd name="T45" fmla="*/ 149 h 220"/>
                  <a:gd name="T46" fmla="*/ 12 w 44"/>
                  <a:gd name="T47" fmla="*/ 154 h 220"/>
                  <a:gd name="T48" fmla="*/ 8 w 44"/>
                  <a:gd name="T49" fmla="*/ 129 h 220"/>
                  <a:gd name="T50" fmla="*/ 32 w 44"/>
                  <a:gd name="T51" fmla="*/ 125 h 220"/>
                  <a:gd name="T52" fmla="*/ 37 w 44"/>
                  <a:gd name="T53" fmla="*/ 149 h 220"/>
                  <a:gd name="T54" fmla="*/ 12 w 44"/>
                  <a:gd name="T55" fmla="*/ 176 h 220"/>
                  <a:gd name="T56" fmla="*/ 0 w 44"/>
                  <a:gd name="T57" fmla="*/ 208 h 220"/>
                  <a:gd name="T58" fmla="*/ 32 w 44"/>
                  <a:gd name="T59" fmla="*/ 220 h 220"/>
                  <a:gd name="T60" fmla="*/ 44 w 44"/>
                  <a:gd name="T61" fmla="*/ 188 h 220"/>
                  <a:gd name="T62" fmla="*/ 37 w 44"/>
                  <a:gd name="T63" fmla="*/ 208 h 220"/>
                  <a:gd name="T64" fmla="*/ 12 w 44"/>
                  <a:gd name="T65" fmla="*/ 213 h 220"/>
                  <a:gd name="T66" fmla="*/ 8 w 44"/>
                  <a:gd name="T67" fmla="*/ 188 h 220"/>
                  <a:gd name="T68" fmla="*/ 32 w 44"/>
                  <a:gd name="T69" fmla="*/ 183 h 220"/>
                  <a:gd name="T70" fmla="*/ 37 w 44"/>
                  <a:gd name="T71" fmla="*/ 208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4" h="220">
                    <a:moveTo>
                      <a:pt x="32" y="0"/>
                    </a:moveTo>
                    <a:cubicBezTo>
                      <a:pt x="12" y="0"/>
                      <a:pt x="12" y="0"/>
                      <a:pt x="12" y="0"/>
                    </a:cubicBezTo>
                    <a:cubicBezTo>
                      <a:pt x="6" y="0"/>
                      <a:pt x="0" y="5"/>
                      <a:pt x="0" y="12"/>
                    </a:cubicBezTo>
                    <a:cubicBezTo>
                      <a:pt x="0" y="32"/>
                      <a:pt x="0" y="32"/>
                      <a:pt x="0" y="32"/>
                    </a:cubicBezTo>
                    <a:cubicBezTo>
                      <a:pt x="0" y="39"/>
                      <a:pt x="6" y="44"/>
                      <a:pt x="12" y="44"/>
                    </a:cubicBezTo>
                    <a:cubicBezTo>
                      <a:pt x="32" y="44"/>
                      <a:pt x="32" y="44"/>
                      <a:pt x="32" y="44"/>
                    </a:cubicBezTo>
                    <a:cubicBezTo>
                      <a:pt x="39" y="44"/>
                      <a:pt x="44" y="39"/>
                      <a:pt x="44" y="32"/>
                    </a:cubicBezTo>
                    <a:cubicBezTo>
                      <a:pt x="44" y="12"/>
                      <a:pt x="44" y="12"/>
                      <a:pt x="44" y="12"/>
                    </a:cubicBezTo>
                    <a:cubicBezTo>
                      <a:pt x="44" y="5"/>
                      <a:pt x="39" y="0"/>
                      <a:pt x="32" y="0"/>
                    </a:cubicBezTo>
                    <a:close/>
                    <a:moveTo>
                      <a:pt x="37" y="32"/>
                    </a:moveTo>
                    <a:cubicBezTo>
                      <a:pt x="37" y="35"/>
                      <a:pt x="35" y="37"/>
                      <a:pt x="32" y="37"/>
                    </a:cubicBezTo>
                    <a:cubicBezTo>
                      <a:pt x="12" y="37"/>
                      <a:pt x="12" y="37"/>
                      <a:pt x="12" y="37"/>
                    </a:cubicBezTo>
                    <a:cubicBezTo>
                      <a:pt x="10" y="37"/>
                      <a:pt x="8" y="35"/>
                      <a:pt x="8" y="32"/>
                    </a:cubicBezTo>
                    <a:cubicBezTo>
                      <a:pt x="8" y="12"/>
                      <a:pt x="8" y="12"/>
                      <a:pt x="8" y="12"/>
                    </a:cubicBezTo>
                    <a:cubicBezTo>
                      <a:pt x="8" y="9"/>
                      <a:pt x="10" y="7"/>
                      <a:pt x="12" y="7"/>
                    </a:cubicBezTo>
                    <a:cubicBezTo>
                      <a:pt x="32" y="7"/>
                      <a:pt x="32" y="7"/>
                      <a:pt x="32" y="7"/>
                    </a:cubicBezTo>
                    <a:cubicBezTo>
                      <a:pt x="35" y="7"/>
                      <a:pt x="37" y="9"/>
                      <a:pt x="37" y="12"/>
                    </a:cubicBezTo>
                    <a:lnTo>
                      <a:pt x="37" y="32"/>
                    </a:lnTo>
                    <a:close/>
                    <a:moveTo>
                      <a:pt x="32" y="59"/>
                    </a:moveTo>
                    <a:cubicBezTo>
                      <a:pt x="12" y="59"/>
                      <a:pt x="12" y="59"/>
                      <a:pt x="12" y="59"/>
                    </a:cubicBezTo>
                    <a:cubicBezTo>
                      <a:pt x="6" y="59"/>
                      <a:pt x="0" y="64"/>
                      <a:pt x="0" y="71"/>
                    </a:cubicBezTo>
                    <a:cubicBezTo>
                      <a:pt x="0" y="91"/>
                      <a:pt x="0" y="91"/>
                      <a:pt x="0" y="91"/>
                    </a:cubicBezTo>
                    <a:cubicBezTo>
                      <a:pt x="0" y="97"/>
                      <a:pt x="6" y="103"/>
                      <a:pt x="12" y="103"/>
                    </a:cubicBezTo>
                    <a:cubicBezTo>
                      <a:pt x="32" y="103"/>
                      <a:pt x="32" y="103"/>
                      <a:pt x="32" y="103"/>
                    </a:cubicBezTo>
                    <a:cubicBezTo>
                      <a:pt x="39" y="103"/>
                      <a:pt x="44" y="97"/>
                      <a:pt x="44" y="91"/>
                    </a:cubicBezTo>
                    <a:cubicBezTo>
                      <a:pt x="44" y="71"/>
                      <a:pt x="44" y="71"/>
                      <a:pt x="44" y="71"/>
                    </a:cubicBezTo>
                    <a:cubicBezTo>
                      <a:pt x="44" y="64"/>
                      <a:pt x="39" y="59"/>
                      <a:pt x="32" y="59"/>
                    </a:cubicBezTo>
                    <a:close/>
                    <a:moveTo>
                      <a:pt x="37" y="91"/>
                    </a:moveTo>
                    <a:cubicBezTo>
                      <a:pt x="37" y="93"/>
                      <a:pt x="35" y="95"/>
                      <a:pt x="32" y="95"/>
                    </a:cubicBezTo>
                    <a:cubicBezTo>
                      <a:pt x="12" y="95"/>
                      <a:pt x="12" y="95"/>
                      <a:pt x="12" y="95"/>
                    </a:cubicBezTo>
                    <a:cubicBezTo>
                      <a:pt x="10" y="95"/>
                      <a:pt x="8" y="93"/>
                      <a:pt x="8" y="91"/>
                    </a:cubicBezTo>
                    <a:cubicBezTo>
                      <a:pt x="8" y="71"/>
                      <a:pt x="8" y="71"/>
                      <a:pt x="8" y="71"/>
                    </a:cubicBezTo>
                    <a:cubicBezTo>
                      <a:pt x="8" y="68"/>
                      <a:pt x="10" y="66"/>
                      <a:pt x="12" y="66"/>
                    </a:cubicBezTo>
                    <a:cubicBezTo>
                      <a:pt x="32" y="66"/>
                      <a:pt x="32" y="66"/>
                      <a:pt x="32" y="66"/>
                    </a:cubicBezTo>
                    <a:cubicBezTo>
                      <a:pt x="35" y="66"/>
                      <a:pt x="37" y="68"/>
                      <a:pt x="37" y="71"/>
                    </a:cubicBezTo>
                    <a:lnTo>
                      <a:pt x="37" y="91"/>
                    </a:lnTo>
                    <a:close/>
                    <a:moveTo>
                      <a:pt x="32" y="117"/>
                    </a:moveTo>
                    <a:cubicBezTo>
                      <a:pt x="12" y="117"/>
                      <a:pt x="12" y="117"/>
                      <a:pt x="12" y="117"/>
                    </a:cubicBezTo>
                    <a:cubicBezTo>
                      <a:pt x="6" y="117"/>
                      <a:pt x="0" y="123"/>
                      <a:pt x="0" y="129"/>
                    </a:cubicBezTo>
                    <a:cubicBezTo>
                      <a:pt x="0" y="149"/>
                      <a:pt x="0" y="149"/>
                      <a:pt x="0" y="149"/>
                    </a:cubicBezTo>
                    <a:cubicBezTo>
                      <a:pt x="0" y="156"/>
                      <a:pt x="6" y="161"/>
                      <a:pt x="12" y="161"/>
                    </a:cubicBezTo>
                    <a:cubicBezTo>
                      <a:pt x="32" y="161"/>
                      <a:pt x="32" y="161"/>
                      <a:pt x="32" y="161"/>
                    </a:cubicBezTo>
                    <a:cubicBezTo>
                      <a:pt x="39" y="161"/>
                      <a:pt x="44" y="156"/>
                      <a:pt x="44" y="149"/>
                    </a:cubicBezTo>
                    <a:cubicBezTo>
                      <a:pt x="44" y="129"/>
                      <a:pt x="44" y="129"/>
                      <a:pt x="44" y="129"/>
                    </a:cubicBezTo>
                    <a:cubicBezTo>
                      <a:pt x="44" y="123"/>
                      <a:pt x="39" y="117"/>
                      <a:pt x="32" y="117"/>
                    </a:cubicBezTo>
                    <a:close/>
                    <a:moveTo>
                      <a:pt x="37" y="149"/>
                    </a:moveTo>
                    <a:cubicBezTo>
                      <a:pt x="37" y="152"/>
                      <a:pt x="35" y="154"/>
                      <a:pt x="32" y="154"/>
                    </a:cubicBezTo>
                    <a:cubicBezTo>
                      <a:pt x="12" y="154"/>
                      <a:pt x="12" y="154"/>
                      <a:pt x="12" y="154"/>
                    </a:cubicBezTo>
                    <a:cubicBezTo>
                      <a:pt x="10" y="154"/>
                      <a:pt x="8" y="152"/>
                      <a:pt x="8" y="149"/>
                    </a:cubicBezTo>
                    <a:cubicBezTo>
                      <a:pt x="8" y="129"/>
                      <a:pt x="8" y="129"/>
                      <a:pt x="8" y="129"/>
                    </a:cubicBezTo>
                    <a:cubicBezTo>
                      <a:pt x="8" y="127"/>
                      <a:pt x="10" y="125"/>
                      <a:pt x="12" y="125"/>
                    </a:cubicBezTo>
                    <a:cubicBezTo>
                      <a:pt x="32" y="125"/>
                      <a:pt x="32" y="125"/>
                      <a:pt x="32" y="125"/>
                    </a:cubicBezTo>
                    <a:cubicBezTo>
                      <a:pt x="35" y="125"/>
                      <a:pt x="37" y="127"/>
                      <a:pt x="37" y="129"/>
                    </a:cubicBezTo>
                    <a:lnTo>
                      <a:pt x="37" y="149"/>
                    </a:lnTo>
                    <a:close/>
                    <a:moveTo>
                      <a:pt x="32" y="176"/>
                    </a:moveTo>
                    <a:cubicBezTo>
                      <a:pt x="12" y="176"/>
                      <a:pt x="12" y="176"/>
                      <a:pt x="12" y="176"/>
                    </a:cubicBezTo>
                    <a:cubicBezTo>
                      <a:pt x="6" y="176"/>
                      <a:pt x="0" y="181"/>
                      <a:pt x="0" y="188"/>
                    </a:cubicBezTo>
                    <a:cubicBezTo>
                      <a:pt x="0" y="208"/>
                      <a:pt x="0" y="208"/>
                      <a:pt x="0" y="208"/>
                    </a:cubicBezTo>
                    <a:cubicBezTo>
                      <a:pt x="0" y="215"/>
                      <a:pt x="6" y="220"/>
                      <a:pt x="12" y="220"/>
                    </a:cubicBezTo>
                    <a:cubicBezTo>
                      <a:pt x="32" y="220"/>
                      <a:pt x="32" y="220"/>
                      <a:pt x="32" y="220"/>
                    </a:cubicBezTo>
                    <a:cubicBezTo>
                      <a:pt x="39" y="220"/>
                      <a:pt x="44" y="215"/>
                      <a:pt x="44" y="208"/>
                    </a:cubicBezTo>
                    <a:cubicBezTo>
                      <a:pt x="44" y="188"/>
                      <a:pt x="44" y="188"/>
                      <a:pt x="44" y="188"/>
                    </a:cubicBezTo>
                    <a:cubicBezTo>
                      <a:pt x="44" y="181"/>
                      <a:pt x="39" y="176"/>
                      <a:pt x="32" y="176"/>
                    </a:cubicBezTo>
                    <a:close/>
                    <a:moveTo>
                      <a:pt x="37" y="208"/>
                    </a:moveTo>
                    <a:cubicBezTo>
                      <a:pt x="37" y="211"/>
                      <a:pt x="35" y="213"/>
                      <a:pt x="32" y="213"/>
                    </a:cubicBezTo>
                    <a:cubicBezTo>
                      <a:pt x="12" y="213"/>
                      <a:pt x="12" y="213"/>
                      <a:pt x="12" y="213"/>
                    </a:cubicBezTo>
                    <a:cubicBezTo>
                      <a:pt x="10" y="213"/>
                      <a:pt x="8" y="211"/>
                      <a:pt x="8" y="208"/>
                    </a:cubicBezTo>
                    <a:cubicBezTo>
                      <a:pt x="8" y="188"/>
                      <a:pt x="8" y="188"/>
                      <a:pt x="8" y="188"/>
                    </a:cubicBezTo>
                    <a:cubicBezTo>
                      <a:pt x="8" y="185"/>
                      <a:pt x="10" y="183"/>
                      <a:pt x="12" y="183"/>
                    </a:cubicBezTo>
                    <a:cubicBezTo>
                      <a:pt x="32" y="183"/>
                      <a:pt x="32" y="183"/>
                      <a:pt x="32" y="183"/>
                    </a:cubicBezTo>
                    <a:cubicBezTo>
                      <a:pt x="35" y="183"/>
                      <a:pt x="37" y="185"/>
                      <a:pt x="37" y="188"/>
                    </a:cubicBezTo>
                    <a:lnTo>
                      <a:pt x="37" y="208"/>
                    </a:lnTo>
                    <a:close/>
                  </a:path>
                </a:pathLst>
              </a:custGeom>
              <a:solidFill>
                <a:schemeClr val="accent6"/>
              </a:solidFill>
              <a:ln>
                <a:noFill/>
              </a:ln>
            </p:spPr>
            <p:txBody>
              <a:bodyPr anchor="ctr"/>
              <a:lstStyle/>
              <a:p>
                <a:pPr algn="ctr"/>
                <a:endParaRPr/>
              </a:p>
            </p:txBody>
          </p:sp>
          <p:sp>
            <p:nvSpPr>
              <p:cNvPr id="13" name="Freeform: Shape 24">
                <a:extLst>
                  <a:ext uri="{FF2B5EF4-FFF2-40B4-BE49-F238E27FC236}">
                    <a16:creationId xmlns:a16="http://schemas.microsoft.com/office/drawing/2014/main" id="{9617CB63-D1E7-4849-8C56-F123D75E4838}"/>
                  </a:ext>
                </a:extLst>
              </p:cNvPr>
              <p:cNvSpPr>
                <a:spLocks/>
              </p:cNvSpPr>
              <p:nvPr/>
            </p:nvSpPr>
            <p:spPr bwMode="auto">
              <a:xfrm>
                <a:off x="6225015" y="2663500"/>
                <a:ext cx="454742" cy="640005"/>
              </a:xfrm>
              <a:custGeom>
                <a:avLst/>
                <a:gdLst>
                  <a:gd name="T0" fmla="*/ 135 w 135"/>
                  <a:gd name="T1" fmla="*/ 0 h 190"/>
                  <a:gd name="T2" fmla="*/ 135 w 135"/>
                  <a:gd name="T3" fmla="*/ 3 h 190"/>
                  <a:gd name="T4" fmla="*/ 0 w 135"/>
                  <a:gd name="T5" fmla="*/ 3 h 190"/>
                  <a:gd name="T6" fmla="*/ 0 w 135"/>
                  <a:gd name="T7" fmla="*/ 0 h 190"/>
                  <a:gd name="T8" fmla="*/ 135 w 135"/>
                  <a:gd name="T9" fmla="*/ 0 h 190"/>
                  <a:gd name="T10" fmla="*/ 0 w 135"/>
                  <a:gd name="T11" fmla="*/ 66 h 190"/>
                  <a:gd name="T12" fmla="*/ 135 w 135"/>
                  <a:gd name="T13" fmla="*/ 66 h 190"/>
                  <a:gd name="T14" fmla="*/ 135 w 135"/>
                  <a:gd name="T15" fmla="*/ 62 h 190"/>
                  <a:gd name="T16" fmla="*/ 0 w 135"/>
                  <a:gd name="T17" fmla="*/ 62 h 190"/>
                  <a:gd name="T18" fmla="*/ 0 w 135"/>
                  <a:gd name="T19" fmla="*/ 66 h 190"/>
                  <a:gd name="T20" fmla="*/ 0 w 135"/>
                  <a:gd name="T21" fmla="*/ 127 h 190"/>
                  <a:gd name="T22" fmla="*/ 135 w 135"/>
                  <a:gd name="T23" fmla="*/ 127 h 190"/>
                  <a:gd name="T24" fmla="*/ 135 w 135"/>
                  <a:gd name="T25" fmla="*/ 124 h 190"/>
                  <a:gd name="T26" fmla="*/ 0 w 135"/>
                  <a:gd name="T27" fmla="*/ 124 h 190"/>
                  <a:gd name="T28" fmla="*/ 0 w 135"/>
                  <a:gd name="T29" fmla="*/ 127 h 190"/>
                  <a:gd name="T30" fmla="*/ 0 w 135"/>
                  <a:gd name="T31" fmla="*/ 190 h 190"/>
                  <a:gd name="T32" fmla="*/ 135 w 135"/>
                  <a:gd name="T33" fmla="*/ 190 h 190"/>
                  <a:gd name="T34" fmla="*/ 135 w 135"/>
                  <a:gd name="T35" fmla="*/ 186 h 190"/>
                  <a:gd name="T36" fmla="*/ 0 w 135"/>
                  <a:gd name="T37" fmla="*/ 186 h 190"/>
                  <a:gd name="T38" fmla="*/ 0 w 135"/>
                  <a:gd name="T39" fmla="*/ 190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5" h="190">
                    <a:moveTo>
                      <a:pt x="135" y="0"/>
                    </a:moveTo>
                    <a:lnTo>
                      <a:pt x="135" y="3"/>
                    </a:lnTo>
                    <a:lnTo>
                      <a:pt x="0" y="3"/>
                    </a:lnTo>
                    <a:lnTo>
                      <a:pt x="0" y="0"/>
                    </a:lnTo>
                    <a:lnTo>
                      <a:pt x="135" y="0"/>
                    </a:lnTo>
                    <a:close/>
                    <a:moveTo>
                      <a:pt x="0" y="66"/>
                    </a:moveTo>
                    <a:lnTo>
                      <a:pt x="135" y="66"/>
                    </a:lnTo>
                    <a:lnTo>
                      <a:pt x="135" y="62"/>
                    </a:lnTo>
                    <a:lnTo>
                      <a:pt x="0" y="62"/>
                    </a:lnTo>
                    <a:lnTo>
                      <a:pt x="0" y="66"/>
                    </a:lnTo>
                    <a:close/>
                    <a:moveTo>
                      <a:pt x="0" y="127"/>
                    </a:moveTo>
                    <a:lnTo>
                      <a:pt x="135" y="127"/>
                    </a:lnTo>
                    <a:lnTo>
                      <a:pt x="135" y="124"/>
                    </a:lnTo>
                    <a:lnTo>
                      <a:pt x="0" y="124"/>
                    </a:lnTo>
                    <a:lnTo>
                      <a:pt x="0" y="127"/>
                    </a:lnTo>
                    <a:close/>
                    <a:moveTo>
                      <a:pt x="0" y="190"/>
                    </a:moveTo>
                    <a:lnTo>
                      <a:pt x="135" y="190"/>
                    </a:lnTo>
                    <a:lnTo>
                      <a:pt x="135" y="186"/>
                    </a:lnTo>
                    <a:lnTo>
                      <a:pt x="0" y="186"/>
                    </a:lnTo>
                    <a:lnTo>
                      <a:pt x="0" y="190"/>
                    </a:lnTo>
                    <a:close/>
                  </a:path>
                </a:pathLst>
              </a:custGeom>
              <a:solidFill>
                <a:schemeClr val="accent6"/>
              </a:solidFill>
              <a:ln>
                <a:noFill/>
              </a:ln>
            </p:spPr>
            <p:txBody>
              <a:bodyPr anchor="ctr"/>
              <a:lstStyle/>
              <a:p>
                <a:pPr algn="ctr"/>
                <a:endParaRPr/>
              </a:p>
            </p:txBody>
          </p:sp>
          <p:sp>
            <p:nvSpPr>
              <p:cNvPr id="14" name="Freeform: Shape 25">
                <a:extLst>
                  <a:ext uri="{FF2B5EF4-FFF2-40B4-BE49-F238E27FC236}">
                    <a16:creationId xmlns:a16="http://schemas.microsoft.com/office/drawing/2014/main" id="{6E240E56-FD16-418C-B5D9-DFBCCD9CEF74}"/>
                  </a:ext>
                </a:extLst>
              </p:cNvPr>
              <p:cNvSpPr>
                <a:spLocks/>
              </p:cNvSpPr>
              <p:nvPr/>
            </p:nvSpPr>
            <p:spPr bwMode="auto">
              <a:xfrm>
                <a:off x="6545017" y="3219293"/>
                <a:ext cx="222318" cy="225687"/>
              </a:xfrm>
              <a:custGeom>
                <a:avLst/>
                <a:gdLst>
                  <a:gd name="T0" fmla="*/ 66 w 66"/>
                  <a:gd name="T1" fmla="*/ 0 h 67"/>
                  <a:gd name="T2" fmla="*/ 0 w 66"/>
                  <a:gd name="T3" fmla="*/ 0 h 67"/>
                  <a:gd name="T4" fmla="*/ 0 w 66"/>
                  <a:gd name="T5" fmla="*/ 67 h 67"/>
                  <a:gd name="T6" fmla="*/ 66 w 66"/>
                  <a:gd name="T7" fmla="*/ 0 h 67"/>
                </a:gdLst>
                <a:ahLst/>
                <a:cxnLst>
                  <a:cxn ang="0">
                    <a:pos x="T0" y="T1"/>
                  </a:cxn>
                  <a:cxn ang="0">
                    <a:pos x="T2" y="T3"/>
                  </a:cxn>
                  <a:cxn ang="0">
                    <a:pos x="T4" y="T5"/>
                  </a:cxn>
                  <a:cxn ang="0">
                    <a:pos x="T6" y="T7"/>
                  </a:cxn>
                </a:cxnLst>
                <a:rect l="0" t="0" r="r" b="b"/>
                <a:pathLst>
                  <a:path w="66" h="67">
                    <a:moveTo>
                      <a:pt x="66" y="0"/>
                    </a:moveTo>
                    <a:lnTo>
                      <a:pt x="0" y="0"/>
                    </a:lnTo>
                    <a:lnTo>
                      <a:pt x="0" y="67"/>
                    </a:lnTo>
                    <a:lnTo>
                      <a:pt x="66" y="0"/>
                    </a:lnTo>
                    <a:close/>
                  </a:path>
                </a:pathLst>
              </a:custGeom>
              <a:solidFill>
                <a:schemeClr val="tx2">
                  <a:lumMod val="20000"/>
                  <a:lumOff val="80000"/>
                </a:schemeClr>
              </a:solidFill>
              <a:ln>
                <a:noFill/>
              </a:ln>
            </p:spPr>
            <p:txBody>
              <a:bodyPr anchor="ctr"/>
              <a:lstStyle/>
              <a:p>
                <a:pPr algn="ctr"/>
                <a:endParaRPr/>
              </a:p>
            </p:txBody>
          </p:sp>
          <p:sp>
            <p:nvSpPr>
              <p:cNvPr id="15" name="Freeform: Shape 26">
                <a:extLst>
                  <a:ext uri="{FF2B5EF4-FFF2-40B4-BE49-F238E27FC236}">
                    <a16:creationId xmlns:a16="http://schemas.microsoft.com/office/drawing/2014/main" id="{28DAA5A9-B849-4D12-810F-DE45BE921C5D}"/>
                  </a:ext>
                </a:extLst>
              </p:cNvPr>
              <p:cNvSpPr>
                <a:spLocks/>
              </p:cNvSpPr>
              <p:nvPr/>
            </p:nvSpPr>
            <p:spPr bwMode="auto">
              <a:xfrm>
                <a:off x="6457437" y="3071081"/>
                <a:ext cx="111161" cy="151582"/>
              </a:xfrm>
              <a:custGeom>
                <a:avLst/>
                <a:gdLst>
                  <a:gd name="T0" fmla="*/ 23 w 31"/>
                  <a:gd name="T1" fmla="*/ 7 h 42"/>
                  <a:gd name="T2" fmla="*/ 6 w 31"/>
                  <a:gd name="T3" fmla="*/ 4 h 42"/>
                  <a:gd name="T4" fmla="*/ 0 w 31"/>
                  <a:gd name="T5" fmla="*/ 33 h 42"/>
                  <a:gd name="T6" fmla="*/ 9 w 31"/>
                  <a:gd name="T7" fmla="*/ 42 h 42"/>
                  <a:gd name="T8" fmla="*/ 27 w 31"/>
                  <a:gd name="T9" fmla="*/ 24 h 42"/>
                  <a:gd name="T10" fmla="*/ 23 w 31"/>
                  <a:gd name="T11" fmla="*/ 7 h 42"/>
                </a:gdLst>
                <a:ahLst/>
                <a:cxnLst>
                  <a:cxn ang="0">
                    <a:pos x="T0" y="T1"/>
                  </a:cxn>
                  <a:cxn ang="0">
                    <a:pos x="T2" y="T3"/>
                  </a:cxn>
                  <a:cxn ang="0">
                    <a:pos x="T4" y="T5"/>
                  </a:cxn>
                  <a:cxn ang="0">
                    <a:pos x="T6" y="T7"/>
                  </a:cxn>
                  <a:cxn ang="0">
                    <a:pos x="T8" y="T9"/>
                  </a:cxn>
                  <a:cxn ang="0">
                    <a:pos x="T10" y="T11"/>
                  </a:cxn>
                </a:cxnLst>
                <a:rect l="0" t="0" r="r" b="b"/>
                <a:pathLst>
                  <a:path w="31" h="42">
                    <a:moveTo>
                      <a:pt x="23" y="7"/>
                    </a:moveTo>
                    <a:cubicBezTo>
                      <a:pt x="17" y="1"/>
                      <a:pt x="10" y="0"/>
                      <a:pt x="6" y="4"/>
                    </a:cubicBezTo>
                    <a:cubicBezTo>
                      <a:pt x="0" y="33"/>
                      <a:pt x="0" y="33"/>
                      <a:pt x="0" y="33"/>
                    </a:cubicBezTo>
                    <a:cubicBezTo>
                      <a:pt x="9" y="42"/>
                      <a:pt x="9" y="42"/>
                      <a:pt x="9" y="42"/>
                    </a:cubicBezTo>
                    <a:cubicBezTo>
                      <a:pt x="27" y="24"/>
                      <a:pt x="27" y="24"/>
                      <a:pt x="27" y="24"/>
                    </a:cubicBezTo>
                    <a:cubicBezTo>
                      <a:pt x="31" y="21"/>
                      <a:pt x="29" y="13"/>
                      <a:pt x="23" y="7"/>
                    </a:cubicBezTo>
                    <a:close/>
                  </a:path>
                </a:pathLst>
              </a:custGeom>
              <a:solidFill>
                <a:schemeClr val="tx2">
                  <a:lumMod val="20000"/>
                  <a:lumOff val="80000"/>
                </a:schemeClr>
              </a:solidFill>
              <a:ln>
                <a:noFill/>
              </a:ln>
            </p:spPr>
            <p:txBody>
              <a:bodyPr anchor="ctr"/>
              <a:lstStyle/>
              <a:p>
                <a:pPr algn="ctr"/>
                <a:endParaRPr/>
              </a:p>
            </p:txBody>
          </p:sp>
          <p:sp>
            <p:nvSpPr>
              <p:cNvPr id="16" name="Freeform: Shape 27">
                <a:extLst>
                  <a:ext uri="{FF2B5EF4-FFF2-40B4-BE49-F238E27FC236}">
                    <a16:creationId xmlns:a16="http://schemas.microsoft.com/office/drawing/2014/main" id="{1F22E590-51AA-4831-8988-D1BB217C0ED8}"/>
                  </a:ext>
                </a:extLst>
              </p:cNvPr>
              <p:cNvSpPr>
                <a:spLocks/>
              </p:cNvSpPr>
              <p:nvPr/>
            </p:nvSpPr>
            <p:spPr bwMode="auto">
              <a:xfrm>
                <a:off x="6487754" y="3145187"/>
                <a:ext cx="151582" cy="107790"/>
              </a:xfrm>
              <a:custGeom>
                <a:avLst/>
                <a:gdLst>
                  <a:gd name="T0" fmla="*/ 35 w 42"/>
                  <a:gd name="T1" fmla="*/ 7 h 30"/>
                  <a:gd name="T2" fmla="*/ 18 w 42"/>
                  <a:gd name="T3" fmla="*/ 3 h 30"/>
                  <a:gd name="T4" fmla="*/ 0 w 42"/>
                  <a:gd name="T5" fmla="*/ 21 h 30"/>
                  <a:gd name="T6" fmla="*/ 9 w 42"/>
                  <a:gd name="T7" fmla="*/ 30 h 30"/>
                  <a:gd name="T8" fmla="*/ 39 w 42"/>
                  <a:gd name="T9" fmla="*/ 24 h 30"/>
                  <a:gd name="T10" fmla="*/ 35 w 42"/>
                  <a:gd name="T11" fmla="*/ 7 h 30"/>
                </a:gdLst>
                <a:ahLst/>
                <a:cxnLst>
                  <a:cxn ang="0">
                    <a:pos x="T0" y="T1"/>
                  </a:cxn>
                  <a:cxn ang="0">
                    <a:pos x="T2" y="T3"/>
                  </a:cxn>
                  <a:cxn ang="0">
                    <a:pos x="T4" y="T5"/>
                  </a:cxn>
                  <a:cxn ang="0">
                    <a:pos x="T6" y="T7"/>
                  </a:cxn>
                  <a:cxn ang="0">
                    <a:pos x="T8" y="T9"/>
                  </a:cxn>
                  <a:cxn ang="0">
                    <a:pos x="T10" y="T11"/>
                  </a:cxn>
                </a:cxnLst>
                <a:rect l="0" t="0" r="r" b="b"/>
                <a:pathLst>
                  <a:path w="42" h="30">
                    <a:moveTo>
                      <a:pt x="35" y="7"/>
                    </a:moveTo>
                    <a:cubicBezTo>
                      <a:pt x="29" y="1"/>
                      <a:pt x="22" y="0"/>
                      <a:pt x="18" y="3"/>
                    </a:cubicBezTo>
                    <a:cubicBezTo>
                      <a:pt x="0" y="21"/>
                      <a:pt x="0" y="21"/>
                      <a:pt x="0" y="21"/>
                    </a:cubicBezTo>
                    <a:cubicBezTo>
                      <a:pt x="9" y="30"/>
                      <a:pt x="9" y="30"/>
                      <a:pt x="9" y="30"/>
                    </a:cubicBezTo>
                    <a:cubicBezTo>
                      <a:pt x="39" y="24"/>
                      <a:pt x="39" y="24"/>
                      <a:pt x="39" y="24"/>
                    </a:cubicBezTo>
                    <a:cubicBezTo>
                      <a:pt x="42" y="20"/>
                      <a:pt x="41" y="13"/>
                      <a:pt x="35" y="7"/>
                    </a:cubicBezTo>
                    <a:close/>
                  </a:path>
                </a:pathLst>
              </a:custGeom>
              <a:solidFill>
                <a:schemeClr val="tx2">
                  <a:lumMod val="40000"/>
                  <a:lumOff val="60000"/>
                </a:schemeClr>
              </a:solidFill>
              <a:ln>
                <a:noFill/>
              </a:ln>
            </p:spPr>
            <p:txBody>
              <a:bodyPr anchor="ctr"/>
              <a:lstStyle/>
              <a:p>
                <a:pPr algn="ctr"/>
                <a:endParaRPr/>
              </a:p>
            </p:txBody>
          </p:sp>
          <p:sp>
            <p:nvSpPr>
              <p:cNvPr id="17" name="Freeform: Shape 28">
                <a:extLst>
                  <a:ext uri="{FF2B5EF4-FFF2-40B4-BE49-F238E27FC236}">
                    <a16:creationId xmlns:a16="http://schemas.microsoft.com/office/drawing/2014/main" id="{4F063F4A-1962-4A72-928E-F75ABA7E3E62}"/>
                  </a:ext>
                </a:extLst>
              </p:cNvPr>
              <p:cNvSpPr>
                <a:spLocks/>
              </p:cNvSpPr>
              <p:nvPr/>
            </p:nvSpPr>
            <p:spPr bwMode="auto">
              <a:xfrm>
                <a:off x="6443964" y="3188978"/>
                <a:ext cx="43791" cy="80843"/>
              </a:xfrm>
              <a:custGeom>
                <a:avLst/>
                <a:gdLst>
                  <a:gd name="T0" fmla="*/ 4 w 13"/>
                  <a:gd name="T1" fmla="*/ 0 h 24"/>
                  <a:gd name="T2" fmla="*/ 0 w 13"/>
                  <a:gd name="T3" fmla="*/ 24 h 24"/>
                  <a:gd name="T4" fmla="*/ 13 w 13"/>
                  <a:gd name="T5" fmla="*/ 10 h 24"/>
                  <a:gd name="T6" fmla="*/ 4 w 13"/>
                  <a:gd name="T7" fmla="*/ 0 h 24"/>
                </a:gdLst>
                <a:ahLst/>
                <a:cxnLst>
                  <a:cxn ang="0">
                    <a:pos x="T0" y="T1"/>
                  </a:cxn>
                  <a:cxn ang="0">
                    <a:pos x="T2" y="T3"/>
                  </a:cxn>
                  <a:cxn ang="0">
                    <a:pos x="T4" y="T5"/>
                  </a:cxn>
                  <a:cxn ang="0">
                    <a:pos x="T6" y="T7"/>
                  </a:cxn>
                </a:cxnLst>
                <a:rect l="0" t="0" r="r" b="b"/>
                <a:pathLst>
                  <a:path w="13" h="24">
                    <a:moveTo>
                      <a:pt x="4" y="0"/>
                    </a:moveTo>
                    <a:lnTo>
                      <a:pt x="0" y="24"/>
                    </a:lnTo>
                    <a:lnTo>
                      <a:pt x="13" y="10"/>
                    </a:lnTo>
                    <a:lnTo>
                      <a:pt x="4" y="0"/>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8" name="Freeform: Shape 29">
                <a:extLst>
                  <a:ext uri="{FF2B5EF4-FFF2-40B4-BE49-F238E27FC236}">
                    <a16:creationId xmlns:a16="http://schemas.microsoft.com/office/drawing/2014/main" id="{C5A21641-A8F7-42C4-9CFC-5AFBEDBB0196}"/>
                  </a:ext>
                </a:extLst>
              </p:cNvPr>
              <p:cNvSpPr>
                <a:spLocks/>
              </p:cNvSpPr>
              <p:nvPr/>
            </p:nvSpPr>
            <p:spPr bwMode="auto">
              <a:xfrm>
                <a:off x="6443964" y="3222663"/>
                <a:ext cx="77476" cy="47159"/>
              </a:xfrm>
              <a:custGeom>
                <a:avLst/>
                <a:gdLst>
                  <a:gd name="T0" fmla="*/ 13 w 23"/>
                  <a:gd name="T1" fmla="*/ 0 h 14"/>
                  <a:gd name="T2" fmla="*/ 0 w 23"/>
                  <a:gd name="T3" fmla="*/ 14 h 14"/>
                  <a:gd name="T4" fmla="*/ 23 w 23"/>
                  <a:gd name="T5" fmla="*/ 9 h 14"/>
                  <a:gd name="T6" fmla="*/ 13 w 23"/>
                  <a:gd name="T7" fmla="*/ 0 h 14"/>
                </a:gdLst>
                <a:ahLst/>
                <a:cxnLst>
                  <a:cxn ang="0">
                    <a:pos x="T0" y="T1"/>
                  </a:cxn>
                  <a:cxn ang="0">
                    <a:pos x="T2" y="T3"/>
                  </a:cxn>
                  <a:cxn ang="0">
                    <a:pos x="T4" y="T5"/>
                  </a:cxn>
                  <a:cxn ang="0">
                    <a:pos x="T6" y="T7"/>
                  </a:cxn>
                </a:cxnLst>
                <a:rect l="0" t="0" r="r" b="b"/>
                <a:pathLst>
                  <a:path w="23" h="14">
                    <a:moveTo>
                      <a:pt x="13" y="0"/>
                    </a:moveTo>
                    <a:lnTo>
                      <a:pt x="0" y="14"/>
                    </a:lnTo>
                    <a:lnTo>
                      <a:pt x="23" y="9"/>
                    </a:lnTo>
                    <a:lnTo>
                      <a:pt x="13" y="0"/>
                    </a:lnTo>
                    <a:close/>
                  </a:path>
                </a:pathLst>
              </a:custGeom>
              <a:solidFill>
                <a:srgbClr val="58595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9" name="Freeform: Shape 30">
                <a:extLst>
                  <a:ext uri="{FF2B5EF4-FFF2-40B4-BE49-F238E27FC236}">
                    <a16:creationId xmlns:a16="http://schemas.microsoft.com/office/drawing/2014/main" id="{94B75D18-ACF3-4394-B23B-0CCC9587DBDE}"/>
                  </a:ext>
                </a:extLst>
              </p:cNvPr>
              <p:cNvSpPr>
                <a:spLocks/>
              </p:cNvSpPr>
              <p:nvPr/>
            </p:nvSpPr>
            <p:spPr bwMode="auto">
              <a:xfrm>
                <a:off x="6477649" y="2636551"/>
                <a:ext cx="522111" cy="522111"/>
              </a:xfrm>
              <a:custGeom>
                <a:avLst/>
                <a:gdLst>
                  <a:gd name="T0" fmla="*/ 125 w 146"/>
                  <a:gd name="T1" fmla="*/ 0 h 146"/>
                  <a:gd name="T2" fmla="*/ 0 w 146"/>
                  <a:gd name="T3" fmla="*/ 126 h 146"/>
                  <a:gd name="T4" fmla="*/ 17 w 146"/>
                  <a:gd name="T5" fmla="*/ 129 h 146"/>
                  <a:gd name="T6" fmla="*/ 21 w 146"/>
                  <a:gd name="T7" fmla="*/ 146 h 146"/>
                  <a:gd name="T8" fmla="*/ 146 w 146"/>
                  <a:gd name="T9" fmla="*/ 21 h 146"/>
                  <a:gd name="T10" fmla="*/ 125 w 146"/>
                  <a:gd name="T11" fmla="*/ 0 h 146"/>
                </a:gdLst>
                <a:ahLst/>
                <a:cxnLst>
                  <a:cxn ang="0">
                    <a:pos x="T0" y="T1"/>
                  </a:cxn>
                  <a:cxn ang="0">
                    <a:pos x="T2" y="T3"/>
                  </a:cxn>
                  <a:cxn ang="0">
                    <a:pos x="T4" y="T5"/>
                  </a:cxn>
                  <a:cxn ang="0">
                    <a:pos x="T6" y="T7"/>
                  </a:cxn>
                  <a:cxn ang="0">
                    <a:pos x="T8" y="T9"/>
                  </a:cxn>
                  <a:cxn ang="0">
                    <a:pos x="T10" y="T11"/>
                  </a:cxn>
                </a:cxnLst>
                <a:rect l="0" t="0" r="r" b="b"/>
                <a:pathLst>
                  <a:path w="146" h="146">
                    <a:moveTo>
                      <a:pt x="125" y="0"/>
                    </a:moveTo>
                    <a:cubicBezTo>
                      <a:pt x="0" y="126"/>
                      <a:pt x="0" y="126"/>
                      <a:pt x="0" y="126"/>
                    </a:cubicBezTo>
                    <a:cubicBezTo>
                      <a:pt x="4" y="122"/>
                      <a:pt x="11" y="123"/>
                      <a:pt x="17" y="129"/>
                    </a:cubicBezTo>
                    <a:cubicBezTo>
                      <a:pt x="23" y="135"/>
                      <a:pt x="25" y="143"/>
                      <a:pt x="21" y="146"/>
                    </a:cubicBezTo>
                    <a:cubicBezTo>
                      <a:pt x="146" y="21"/>
                      <a:pt x="146" y="21"/>
                      <a:pt x="146" y="21"/>
                    </a:cubicBezTo>
                    <a:lnTo>
                      <a:pt x="125" y="0"/>
                    </a:lnTo>
                    <a:close/>
                  </a:path>
                </a:pathLst>
              </a:custGeom>
              <a:solidFill>
                <a:schemeClr val="accent2"/>
              </a:solidFill>
              <a:ln>
                <a:noFill/>
              </a:ln>
            </p:spPr>
            <p:txBody>
              <a:bodyPr anchor="ctr"/>
              <a:lstStyle/>
              <a:p>
                <a:pPr algn="ctr"/>
                <a:endParaRPr/>
              </a:p>
            </p:txBody>
          </p:sp>
          <p:sp>
            <p:nvSpPr>
              <p:cNvPr id="20" name="Freeform: Shape 31">
                <a:extLst>
                  <a:ext uri="{FF2B5EF4-FFF2-40B4-BE49-F238E27FC236}">
                    <a16:creationId xmlns:a16="http://schemas.microsoft.com/office/drawing/2014/main" id="{E068D385-3525-47F5-A855-80995B2DAD9C}"/>
                  </a:ext>
                </a:extLst>
              </p:cNvPr>
              <p:cNvSpPr>
                <a:spLocks/>
              </p:cNvSpPr>
              <p:nvPr/>
            </p:nvSpPr>
            <p:spPr bwMode="auto">
              <a:xfrm>
                <a:off x="6551755" y="2710658"/>
                <a:ext cx="522111" cy="522111"/>
              </a:xfrm>
              <a:custGeom>
                <a:avLst/>
                <a:gdLst>
                  <a:gd name="T0" fmla="*/ 125 w 146"/>
                  <a:gd name="T1" fmla="*/ 0 h 146"/>
                  <a:gd name="T2" fmla="*/ 0 w 146"/>
                  <a:gd name="T3" fmla="*/ 125 h 146"/>
                  <a:gd name="T4" fmla="*/ 17 w 146"/>
                  <a:gd name="T5" fmla="*/ 129 h 146"/>
                  <a:gd name="T6" fmla="*/ 21 w 146"/>
                  <a:gd name="T7" fmla="*/ 146 h 146"/>
                  <a:gd name="T8" fmla="*/ 146 w 146"/>
                  <a:gd name="T9" fmla="*/ 21 h 146"/>
                  <a:gd name="T10" fmla="*/ 125 w 146"/>
                  <a:gd name="T11" fmla="*/ 0 h 146"/>
                </a:gdLst>
                <a:ahLst/>
                <a:cxnLst>
                  <a:cxn ang="0">
                    <a:pos x="T0" y="T1"/>
                  </a:cxn>
                  <a:cxn ang="0">
                    <a:pos x="T2" y="T3"/>
                  </a:cxn>
                  <a:cxn ang="0">
                    <a:pos x="T4" y="T5"/>
                  </a:cxn>
                  <a:cxn ang="0">
                    <a:pos x="T6" y="T7"/>
                  </a:cxn>
                  <a:cxn ang="0">
                    <a:pos x="T8" y="T9"/>
                  </a:cxn>
                  <a:cxn ang="0">
                    <a:pos x="T10" y="T11"/>
                  </a:cxn>
                </a:cxnLst>
                <a:rect l="0" t="0" r="r" b="b"/>
                <a:pathLst>
                  <a:path w="146" h="146">
                    <a:moveTo>
                      <a:pt x="125" y="0"/>
                    </a:moveTo>
                    <a:cubicBezTo>
                      <a:pt x="0" y="125"/>
                      <a:pt x="0" y="125"/>
                      <a:pt x="0" y="125"/>
                    </a:cubicBezTo>
                    <a:cubicBezTo>
                      <a:pt x="4" y="122"/>
                      <a:pt x="11" y="123"/>
                      <a:pt x="17" y="129"/>
                    </a:cubicBezTo>
                    <a:cubicBezTo>
                      <a:pt x="23" y="135"/>
                      <a:pt x="24" y="142"/>
                      <a:pt x="21" y="146"/>
                    </a:cubicBezTo>
                    <a:cubicBezTo>
                      <a:pt x="146" y="21"/>
                      <a:pt x="146" y="21"/>
                      <a:pt x="146" y="21"/>
                    </a:cubicBezTo>
                    <a:lnTo>
                      <a:pt x="125" y="0"/>
                    </a:lnTo>
                    <a:close/>
                  </a:path>
                </a:pathLst>
              </a:custGeom>
              <a:solidFill>
                <a:schemeClr val="accent2">
                  <a:lumMod val="75000"/>
                </a:schemeClr>
              </a:solidFill>
              <a:ln>
                <a:noFill/>
              </a:ln>
            </p:spPr>
            <p:txBody>
              <a:bodyPr anchor="ctr"/>
              <a:lstStyle/>
              <a:p>
                <a:pPr algn="ctr"/>
                <a:endParaRPr/>
              </a:p>
            </p:txBody>
          </p:sp>
          <p:sp>
            <p:nvSpPr>
              <p:cNvPr id="21" name="Freeform: Shape 32">
                <a:extLst>
                  <a:ext uri="{FF2B5EF4-FFF2-40B4-BE49-F238E27FC236}">
                    <a16:creationId xmlns:a16="http://schemas.microsoft.com/office/drawing/2014/main" id="{042F49E7-6E0B-426D-8555-E103F1C525E4}"/>
                  </a:ext>
                </a:extLst>
              </p:cNvPr>
              <p:cNvSpPr>
                <a:spLocks/>
              </p:cNvSpPr>
              <p:nvPr/>
            </p:nvSpPr>
            <p:spPr bwMode="auto">
              <a:xfrm>
                <a:off x="6945864" y="2458023"/>
                <a:ext cx="242529" cy="229055"/>
              </a:xfrm>
              <a:custGeom>
                <a:avLst/>
                <a:gdLst>
                  <a:gd name="T0" fmla="*/ 72 w 72"/>
                  <a:gd name="T1" fmla="*/ 19 h 68"/>
                  <a:gd name="T2" fmla="*/ 54 w 72"/>
                  <a:gd name="T3" fmla="*/ 0 h 68"/>
                  <a:gd name="T4" fmla="*/ 46 w 72"/>
                  <a:gd name="T5" fmla="*/ 0 h 68"/>
                  <a:gd name="T6" fmla="*/ 0 w 72"/>
                  <a:gd name="T7" fmla="*/ 46 h 68"/>
                  <a:gd name="T8" fmla="*/ 22 w 72"/>
                  <a:gd name="T9" fmla="*/ 68 h 68"/>
                  <a:gd name="T10" fmla="*/ 72 w 72"/>
                  <a:gd name="T11" fmla="*/ 19 h 68"/>
                </a:gdLst>
                <a:ahLst/>
                <a:cxnLst>
                  <a:cxn ang="0">
                    <a:pos x="T0" y="T1"/>
                  </a:cxn>
                  <a:cxn ang="0">
                    <a:pos x="T2" y="T3"/>
                  </a:cxn>
                  <a:cxn ang="0">
                    <a:pos x="T4" y="T5"/>
                  </a:cxn>
                  <a:cxn ang="0">
                    <a:pos x="T6" y="T7"/>
                  </a:cxn>
                  <a:cxn ang="0">
                    <a:pos x="T8" y="T9"/>
                  </a:cxn>
                  <a:cxn ang="0">
                    <a:pos x="T10" y="T11"/>
                  </a:cxn>
                </a:cxnLst>
                <a:rect l="0" t="0" r="r" b="b"/>
                <a:pathLst>
                  <a:path w="72" h="68">
                    <a:moveTo>
                      <a:pt x="72" y="19"/>
                    </a:moveTo>
                    <a:lnTo>
                      <a:pt x="54" y="0"/>
                    </a:lnTo>
                    <a:lnTo>
                      <a:pt x="46" y="0"/>
                    </a:lnTo>
                    <a:lnTo>
                      <a:pt x="0" y="46"/>
                    </a:lnTo>
                    <a:lnTo>
                      <a:pt x="22" y="68"/>
                    </a:lnTo>
                    <a:lnTo>
                      <a:pt x="72" y="19"/>
                    </a:lnTo>
                    <a:close/>
                  </a:path>
                </a:pathLst>
              </a:custGeom>
              <a:solidFill>
                <a:schemeClr val="accent4"/>
              </a:solidFill>
              <a:ln>
                <a:noFill/>
              </a:ln>
            </p:spPr>
            <p:txBody>
              <a:bodyPr anchor="ctr"/>
              <a:lstStyle/>
              <a:p>
                <a:pPr algn="ctr"/>
                <a:endParaRPr/>
              </a:p>
            </p:txBody>
          </p:sp>
          <p:sp>
            <p:nvSpPr>
              <p:cNvPr id="22" name="Freeform: Shape 33">
                <a:extLst>
                  <a:ext uri="{FF2B5EF4-FFF2-40B4-BE49-F238E27FC236}">
                    <a16:creationId xmlns:a16="http://schemas.microsoft.com/office/drawing/2014/main" id="{4602B999-185C-455A-A072-8C2B254C5007}"/>
                  </a:ext>
                </a:extLst>
              </p:cNvPr>
              <p:cNvSpPr>
                <a:spLocks/>
              </p:cNvSpPr>
              <p:nvPr/>
            </p:nvSpPr>
            <p:spPr bwMode="auto">
              <a:xfrm>
                <a:off x="7019971" y="2522025"/>
                <a:ext cx="229055" cy="242529"/>
              </a:xfrm>
              <a:custGeom>
                <a:avLst/>
                <a:gdLst>
                  <a:gd name="T0" fmla="*/ 23 w 68"/>
                  <a:gd name="T1" fmla="*/ 72 h 72"/>
                  <a:gd name="T2" fmla="*/ 68 w 68"/>
                  <a:gd name="T3" fmla="*/ 26 h 72"/>
                  <a:gd name="T4" fmla="*/ 68 w 68"/>
                  <a:gd name="T5" fmla="*/ 18 h 72"/>
                  <a:gd name="T6" fmla="*/ 50 w 68"/>
                  <a:gd name="T7" fmla="*/ 0 h 72"/>
                  <a:gd name="T8" fmla="*/ 0 w 68"/>
                  <a:gd name="T9" fmla="*/ 49 h 72"/>
                  <a:gd name="T10" fmla="*/ 23 w 68"/>
                  <a:gd name="T11" fmla="*/ 72 h 72"/>
                </a:gdLst>
                <a:ahLst/>
                <a:cxnLst>
                  <a:cxn ang="0">
                    <a:pos x="T0" y="T1"/>
                  </a:cxn>
                  <a:cxn ang="0">
                    <a:pos x="T2" y="T3"/>
                  </a:cxn>
                  <a:cxn ang="0">
                    <a:pos x="T4" y="T5"/>
                  </a:cxn>
                  <a:cxn ang="0">
                    <a:pos x="T6" y="T7"/>
                  </a:cxn>
                  <a:cxn ang="0">
                    <a:pos x="T8" y="T9"/>
                  </a:cxn>
                  <a:cxn ang="0">
                    <a:pos x="T10" y="T11"/>
                  </a:cxn>
                </a:cxnLst>
                <a:rect l="0" t="0" r="r" b="b"/>
                <a:pathLst>
                  <a:path w="68" h="72">
                    <a:moveTo>
                      <a:pt x="23" y="72"/>
                    </a:moveTo>
                    <a:lnTo>
                      <a:pt x="68" y="26"/>
                    </a:lnTo>
                    <a:lnTo>
                      <a:pt x="68" y="18"/>
                    </a:lnTo>
                    <a:lnTo>
                      <a:pt x="50" y="0"/>
                    </a:lnTo>
                    <a:lnTo>
                      <a:pt x="0" y="49"/>
                    </a:lnTo>
                    <a:lnTo>
                      <a:pt x="23" y="72"/>
                    </a:lnTo>
                    <a:close/>
                  </a:path>
                </a:pathLst>
              </a:custGeom>
              <a:solidFill>
                <a:schemeClr val="accent4">
                  <a:lumMod val="75000"/>
                </a:schemeClr>
              </a:solidFill>
              <a:ln>
                <a:noFill/>
              </a:ln>
            </p:spPr>
            <p:txBody>
              <a:bodyPr anchor="ctr"/>
              <a:lstStyle/>
              <a:p>
                <a:pPr algn="ctr"/>
                <a:endParaRPr/>
              </a:p>
            </p:txBody>
          </p:sp>
          <p:sp>
            <p:nvSpPr>
              <p:cNvPr id="23" name="Freeform: Shape 34">
                <a:extLst>
                  <a:ext uri="{FF2B5EF4-FFF2-40B4-BE49-F238E27FC236}">
                    <a16:creationId xmlns:a16="http://schemas.microsoft.com/office/drawing/2014/main" id="{711AAD51-AF88-46CB-AB34-45A265437ED3}"/>
                  </a:ext>
                </a:extLst>
              </p:cNvPr>
              <p:cNvSpPr>
                <a:spLocks/>
              </p:cNvSpPr>
              <p:nvPr/>
            </p:nvSpPr>
            <p:spPr bwMode="auto">
              <a:xfrm>
                <a:off x="6925653" y="2612972"/>
                <a:ext cx="94316" cy="97686"/>
              </a:xfrm>
              <a:custGeom>
                <a:avLst/>
                <a:gdLst>
                  <a:gd name="T0" fmla="*/ 28 w 28"/>
                  <a:gd name="T1" fmla="*/ 22 h 29"/>
                  <a:gd name="T2" fmla="*/ 6 w 28"/>
                  <a:gd name="T3" fmla="*/ 0 h 29"/>
                  <a:gd name="T4" fmla="*/ 0 w 28"/>
                  <a:gd name="T5" fmla="*/ 7 h 29"/>
                  <a:gd name="T6" fmla="*/ 22 w 28"/>
                  <a:gd name="T7" fmla="*/ 29 h 29"/>
                  <a:gd name="T8" fmla="*/ 28 w 28"/>
                  <a:gd name="T9" fmla="*/ 22 h 29"/>
                </a:gdLst>
                <a:ahLst/>
                <a:cxnLst>
                  <a:cxn ang="0">
                    <a:pos x="T0" y="T1"/>
                  </a:cxn>
                  <a:cxn ang="0">
                    <a:pos x="T2" y="T3"/>
                  </a:cxn>
                  <a:cxn ang="0">
                    <a:pos x="T4" y="T5"/>
                  </a:cxn>
                  <a:cxn ang="0">
                    <a:pos x="T6" y="T7"/>
                  </a:cxn>
                  <a:cxn ang="0">
                    <a:pos x="T8" y="T9"/>
                  </a:cxn>
                </a:cxnLst>
                <a:rect l="0" t="0" r="r" b="b"/>
                <a:pathLst>
                  <a:path w="28" h="29">
                    <a:moveTo>
                      <a:pt x="28" y="22"/>
                    </a:moveTo>
                    <a:lnTo>
                      <a:pt x="6" y="0"/>
                    </a:lnTo>
                    <a:lnTo>
                      <a:pt x="0" y="7"/>
                    </a:lnTo>
                    <a:lnTo>
                      <a:pt x="22" y="29"/>
                    </a:lnTo>
                    <a:lnTo>
                      <a:pt x="28" y="22"/>
                    </a:lnTo>
                    <a:close/>
                  </a:path>
                </a:pathLst>
              </a:custGeom>
              <a:solidFill>
                <a:schemeClr val="bg2">
                  <a:lumMod val="95000"/>
                </a:schemeClr>
              </a:solidFill>
              <a:ln>
                <a:noFill/>
              </a:ln>
            </p:spPr>
            <p:txBody>
              <a:bodyPr anchor="ctr"/>
              <a:lstStyle/>
              <a:p>
                <a:pPr algn="ctr"/>
                <a:endParaRPr/>
              </a:p>
            </p:txBody>
          </p:sp>
          <p:sp>
            <p:nvSpPr>
              <p:cNvPr id="24" name="Freeform: Shape 35">
                <a:extLst>
                  <a:ext uri="{FF2B5EF4-FFF2-40B4-BE49-F238E27FC236}">
                    <a16:creationId xmlns:a16="http://schemas.microsoft.com/office/drawing/2014/main" id="{3184EB98-ADF3-474B-9F9E-D3F469D064B8}"/>
                  </a:ext>
                </a:extLst>
              </p:cNvPr>
              <p:cNvSpPr>
                <a:spLocks/>
              </p:cNvSpPr>
              <p:nvPr/>
            </p:nvSpPr>
            <p:spPr bwMode="auto">
              <a:xfrm>
                <a:off x="6999760" y="2687078"/>
                <a:ext cx="97686" cy="97686"/>
              </a:xfrm>
              <a:custGeom>
                <a:avLst/>
                <a:gdLst>
                  <a:gd name="T0" fmla="*/ 0 w 29"/>
                  <a:gd name="T1" fmla="*/ 7 h 29"/>
                  <a:gd name="T2" fmla="*/ 22 w 29"/>
                  <a:gd name="T3" fmla="*/ 29 h 29"/>
                  <a:gd name="T4" fmla="*/ 29 w 29"/>
                  <a:gd name="T5" fmla="*/ 23 h 29"/>
                  <a:gd name="T6" fmla="*/ 6 w 29"/>
                  <a:gd name="T7" fmla="*/ 0 h 29"/>
                  <a:gd name="T8" fmla="*/ 0 w 29"/>
                  <a:gd name="T9" fmla="*/ 7 h 29"/>
                </a:gdLst>
                <a:ahLst/>
                <a:cxnLst>
                  <a:cxn ang="0">
                    <a:pos x="T0" y="T1"/>
                  </a:cxn>
                  <a:cxn ang="0">
                    <a:pos x="T2" y="T3"/>
                  </a:cxn>
                  <a:cxn ang="0">
                    <a:pos x="T4" y="T5"/>
                  </a:cxn>
                  <a:cxn ang="0">
                    <a:pos x="T6" y="T7"/>
                  </a:cxn>
                  <a:cxn ang="0">
                    <a:pos x="T8" y="T9"/>
                  </a:cxn>
                </a:cxnLst>
                <a:rect l="0" t="0" r="r" b="b"/>
                <a:pathLst>
                  <a:path w="29" h="29">
                    <a:moveTo>
                      <a:pt x="0" y="7"/>
                    </a:moveTo>
                    <a:lnTo>
                      <a:pt x="22" y="29"/>
                    </a:lnTo>
                    <a:lnTo>
                      <a:pt x="29" y="23"/>
                    </a:lnTo>
                    <a:lnTo>
                      <a:pt x="6" y="0"/>
                    </a:lnTo>
                    <a:lnTo>
                      <a:pt x="0" y="7"/>
                    </a:lnTo>
                    <a:close/>
                  </a:path>
                </a:pathLst>
              </a:custGeom>
              <a:solidFill>
                <a:schemeClr val="tx2">
                  <a:lumMod val="20000"/>
                  <a:lumOff val="80000"/>
                </a:schemeClr>
              </a:solidFill>
              <a:ln>
                <a:noFill/>
              </a:ln>
            </p:spPr>
            <p:txBody>
              <a:bodyPr anchor="ctr"/>
              <a:lstStyle/>
              <a:p>
                <a:pPr algn="ctr"/>
                <a:endParaRPr/>
              </a:p>
            </p:txBody>
          </p:sp>
        </p:grpSp>
      </p:grpSp>
      <p:sp>
        <p:nvSpPr>
          <p:cNvPr id="74" name="矩形 73"/>
          <p:cNvSpPr/>
          <p:nvPr/>
        </p:nvSpPr>
        <p:spPr>
          <a:xfrm>
            <a:off x="436108" y="-115330"/>
            <a:ext cx="2050561" cy="1028038"/>
          </a:xfrm>
          <a:prstGeom prst="rect">
            <a:avLst/>
          </a:prstGeom>
        </p:spPr>
        <p:txBody>
          <a:bodyPr wrap="none">
            <a:spAutoFit/>
          </a:bodyPr>
          <a:lstStyle/>
          <a:p>
            <a:pPr marL="742950" lvl="1" indent="-285750" algn="just">
              <a:lnSpc>
                <a:spcPct val="173000"/>
              </a:lnSpc>
              <a:spcBef>
                <a:spcPts val="1300"/>
              </a:spcBef>
              <a:spcAft>
                <a:spcPts val="1300"/>
              </a:spcAft>
              <a:buFont typeface="+mj-lt"/>
              <a:buAutoNum type="arabicPeriod"/>
            </a:pPr>
            <a:r>
              <a:rPr lang="zh-CN" altLang="en-US" sz="4000" b="1" kern="100" dirty="0">
                <a:latin typeface="等线 Light" panose="02010600030101010101" pitchFamily="2" charset="-122"/>
                <a:ea typeface="等线 Light" panose="02010600030101010101" pitchFamily="2" charset="-122"/>
                <a:cs typeface="Times New Roman" panose="02020603050405020304" pitchFamily="18" charset="0"/>
              </a:rPr>
              <a:t>简介</a:t>
            </a:r>
            <a:endParaRPr lang="zh-CN" altLang="zh-CN" sz="4000" b="1" kern="100" dirty="0">
              <a:latin typeface="等线 Light" panose="02010600030101010101" pitchFamily="2" charset="-122"/>
              <a:ea typeface="等线 Light" panose="02010600030101010101" pitchFamily="2" charset="-122"/>
              <a:cs typeface="Times New Roman" panose="02020603050405020304" pitchFamily="18" charset="0"/>
            </a:endParaRPr>
          </a:p>
        </p:txBody>
      </p:sp>
      <p:sp>
        <p:nvSpPr>
          <p:cNvPr id="36" name="矩形 35"/>
          <p:cNvSpPr/>
          <p:nvPr/>
        </p:nvSpPr>
        <p:spPr>
          <a:xfrm>
            <a:off x="694183" y="1294104"/>
            <a:ext cx="7531857" cy="4247317"/>
          </a:xfrm>
          <a:prstGeom prst="rect">
            <a:avLst/>
          </a:prstGeom>
        </p:spPr>
        <p:txBody>
          <a:bodyPr wrap="square">
            <a:spAutoFit/>
          </a:bodyPr>
          <a:lstStyle/>
          <a:p>
            <a:pPr>
              <a:lnSpc>
                <a:spcPts val="3300"/>
              </a:lnSpc>
              <a:defRPr/>
            </a:pPr>
            <a:r>
              <a:rPr lang="en-US" altLang="zh-CN" sz="2400" dirty="0"/>
              <a:t> </a:t>
            </a:r>
            <a:r>
              <a:rPr lang="zh-CN" altLang="zh-CN" sz="2400" b="1" dirty="0">
                <a:solidFill>
                  <a:srgbClr val="C00000"/>
                </a:solidFill>
              </a:rPr>
              <a:t>黑盒测试着重测试软件功能。</a:t>
            </a:r>
            <a:r>
              <a:rPr lang="zh-CN" altLang="zh-CN" sz="2400" dirty="0"/>
              <a:t>黑盒测试并不能取代白盒测试，它是与白盒测试互补的测试方法，它很可能发现白盒测试不易发现的其他类型的错误</a:t>
            </a:r>
            <a:r>
              <a:rPr lang="zh-CN" altLang="en-US" sz="2400" dirty="0"/>
              <a:t>。</a:t>
            </a:r>
            <a:endParaRPr lang="en-US" altLang="zh-CN" sz="2400" dirty="0"/>
          </a:p>
          <a:p>
            <a:pPr>
              <a:lnSpc>
                <a:spcPts val="3300"/>
              </a:lnSpc>
              <a:defRPr/>
            </a:pPr>
            <a:endParaRPr lang="zh-CN" altLang="zh-CN" sz="2400" dirty="0"/>
          </a:p>
          <a:p>
            <a:pPr>
              <a:lnSpc>
                <a:spcPts val="3200"/>
              </a:lnSpc>
              <a:defRPr/>
            </a:pPr>
            <a:r>
              <a:rPr lang="en-US" altLang="zh-CN" sz="2400" dirty="0">
                <a:latin typeface="+mn-ea"/>
              </a:rPr>
              <a:t>    </a:t>
            </a:r>
            <a:r>
              <a:rPr lang="zh-CN" altLang="en-US" sz="2400" dirty="0">
                <a:latin typeface="+mn-ea"/>
              </a:rPr>
              <a:t>问题一：</a:t>
            </a:r>
            <a:r>
              <a:rPr lang="zh-CN" altLang="zh-CN" sz="2400" dirty="0">
                <a:latin typeface="+mn-ea"/>
              </a:rPr>
              <a:t>黑盒测试力图发现</a:t>
            </a:r>
            <a:r>
              <a:rPr lang="zh-CN" altLang="en-US" sz="2400" dirty="0">
                <a:latin typeface="+mn-ea"/>
              </a:rPr>
              <a:t>什么</a:t>
            </a:r>
            <a:r>
              <a:rPr lang="zh-CN" altLang="zh-CN" sz="2400" dirty="0">
                <a:latin typeface="+mn-ea"/>
              </a:rPr>
              <a:t>类型的错误： </a:t>
            </a:r>
          </a:p>
          <a:p>
            <a:pPr marL="665100" indent="0">
              <a:lnSpc>
                <a:spcPts val="3200"/>
              </a:lnSpc>
              <a:buSzPct val="70000"/>
              <a:buNone/>
              <a:defRPr/>
            </a:pPr>
            <a:r>
              <a:rPr lang="en-US" altLang="zh-CN" sz="2400" dirty="0">
                <a:solidFill>
                  <a:srgbClr val="FF0000"/>
                </a:solidFill>
                <a:latin typeface="+mn-ea"/>
              </a:rPr>
              <a:t>(1) </a:t>
            </a:r>
            <a:r>
              <a:rPr lang="zh-CN" altLang="zh-CN" sz="2400" dirty="0">
                <a:solidFill>
                  <a:srgbClr val="FF0000"/>
                </a:solidFill>
                <a:latin typeface="+mn-ea"/>
              </a:rPr>
              <a:t>功能不正确或遗漏了功能</a:t>
            </a:r>
            <a:r>
              <a:rPr lang="zh-CN" altLang="en-US" sz="2400" dirty="0">
                <a:solidFill>
                  <a:srgbClr val="FF0000"/>
                </a:solidFill>
                <a:latin typeface="+mn-ea"/>
              </a:rPr>
              <a:t>；</a:t>
            </a:r>
            <a:endParaRPr lang="zh-CN" altLang="zh-CN" sz="2400" dirty="0">
              <a:solidFill>
                <a:srgbClr val="FF0000"/>
              </a:solidFill>
              <a:latin typeface="+mn-ea"/>
            </a:endParaRPr>
          </a:p>
          <a:p>
            <a:pPr marL="665100" indent="0">
              <a:lnSpc>
                <a:spcPts val="3200"/>
              </a:lnSpc>
              <a:buSzPct val="70000"/>
              <a:buNone/>
              <a:defRPr/>
            </a:pPr>
            <a:r>
              <a:rPr lang="en-US" altLang="zh-CN" sz="2400" dirty="0">
                <a:solidFill>
                  <a:srgbClr val="FF0000"/>
                </a:solidFill>
                <a:latin typeface="+mn-ea"/>
              </a:rPr>
              <a:t>(2) </a:t>
            </a:r>
            <a:r>
              <a:rPr lang="zh-CN" altLang="zh-CN" sz="2400" dirty="0">
                <a:solidFill>
                  <a:srgbClr val="FF0000"/>
                </a:solidFill>
                <a:latin typeface="+mn-ea"/>
              </a:rPr>
              <a:t>界面错误</a:t>
            </a:r>
            <a:r>
              <a:rPr lang="zh-CN" altLang="en-US" sz="2400" dirty="0">
                <a:solidFill>
                  <a:srgbClr val="FF0000"/>
                </a:solidFill>
                <a:latin typeface="+mn-ea"/>
              </a:rPr>
              <a:t>；</a:t>
            </a:r>
            <a:endParaRPr lang="zh-CN" altLang="zh-CN" sz="2400" dirty="0">
              <a:solidFill>
                <a:srgbClr val="FF0000"/>
              </a:solidFill>
              <a:latin typeface="+mn-ea"/>
            </a:endParaRPr>
          </a:p>
          <a:p>
            <a:pPr marL="665100" indent="0">
              <a:lnSpc>
                <a:spcPts val="3200"/>
              </a:lnSpc>
              <a:buSzPct val="70000"/>
              <a:buNone/>
              <a:defRPr/>
            </a:pPr>
            <a:r>
              <a:rPr lang="en-US" altLang="zh-CN" sz="2400" dirty="0">
                <a:solidFill>
                  <a:srgbClr val="FF0000"/>
                </a:solidFill>
                <a:latin typeface="+mn-ea"/>
              </a:rPr>
              <a:t>(3) </a:t>
            </a:r>
            <a:r>
              <a:rPr lang="zh-CN" altLang="zh-CN" sz="2400" dirty="0">
                <a:solidFill>
                  <a:srgbClr val="FF0000"/>
                </a:solidFill>
                <a:latin typeface="+mn-ea"/>
              </a:rPr>
              <a:t>数据结构错误或外部数据库访问错误</a:t>
            </a:r>
            <a:r>
              <a:rPr lang="zh-CN" altLang="en-US" sz="2400" dirty="0">
                <a:solidFill>
                  <a:srgbClr val="FF0000"/>
                </a:solidFill>
                <a:latin typeface="+mn-ea"/>
              </a:rPr>
              <a:t>；</a:t>
            </a:r>
            <a:endParaRPr lang="zh-CN" altLang="zh-CN" sz="2400" dirty="0">
              <a:solidFill>
                <a:srgbClr val="FF0000"/>
              </a:solidFill>
              <a:latin typeface="+mn-ea"/>
            </a:endParaRPr>
          </a:p>
          <a:p>
            <a:pPr marL="665100" indent="0">
              <a:lnSpc>
                <a:spcPts val="3200"/>
              </a:lnSpc>
              <a:buSzPct val="70000"/>
              <a:buNone/>
              <a:defRPr/>
            </a:pPr>
            <a:r>
              <a:rPr lang="en-US" altLang="zh-CN" sz="2400" dirty="0">
                <a:solidFill>
                  <a:srgbClr val="FF0000"/>
                </a:solidFill>
                <a:latin typeface="+mn-ea"/>
              </a:rPr>
              <a:t>(4) </a:t>
            </a:r>
            <a:r>
              <a:rPr lang="zh-CN" altLang="zh-CN" sz="2400" dirty="0">
                <a:solidFill>
                  <a:srgbClr val="FF0000"/>
                </a:solidFill>
                <a:latin typeface="+mn-ea"/>
              </a:rPr>
              <a:t>性能错误</a:t>
            </a:r>
            <a:r>
              <a:rPr lang="zh-CN" altLang="en-US" sz="2400" dirty="0">
                <a:solidFill>
                  <a:srgbClr val="FF0000"/>
                </a:solidFill>
                <a:latin typeface="+mn-ea"/>
              </a:rPr>
              <a:t>；</a:t>
            </a:r>
            <a:endParaRPr lang="zh-CN" altLang="zh-CN" sz="2400" dirty="0">
              <a:solidFill>
                <a:srgbClr val="FF0000"/>
              </a:solidFill>
              <a:latin typeface="+mn-ea"/>
            </a:endParaRPr>
          </a:p>
          <a:p>
            <a:pPr marL="665100" indent="0">
              <a:lnSpc>
                <a:spcPts val="3200"/>
              </a:lnSpc>
              <a:buSzPct val="70000"/>
              <a:buNone/>
              <a:defRPr/>
            </a:pPr>
            <a:r>
              <a:rPr lang="en-US" altLang="zh-CN" sz="2400" dirty="0">
                <a:solidFill>
                  <a:srgbClr val="FF0000"/>
                </a:solidFill>
                <a:latin typeface="+mn-ea"/>
              </a:rPr>
              <a:t>(5) </a:t>
            </a:r>
            <a:r>
              <a:rPr lang="zh-CN" altLang="zh-CN" sz="2400" dirty="0">
                <a:solidFill>
                  <a:srgbClr val="FF0000"/>
                </a:solidFill>
                <a:latin typeface="+mn-ea"/>
              </a:rPr>
              <a:t>初始化和终止错误。</a:t>
            </a:r>
            <a:endParaRPr lang="zh-CN" altLang="en-US" sz="2400" dirty="0">
              <a:solidFill>
                <a:srgbClr val="FF0000"/>
              </a:solidFill>
            </a:endParaRPr>
          </a:p>
        </p:txBody>
      </p:sp>
    </p:spTree>
    <p:extLst>
      <p:ext uri="{BB962C8B-B14F-4D97-AF65-F5344CB8AC3E}">
        <p14:creationId xmlns:p14="http://schemas.microsoft.com/office/powerpoint/2010/main" val="271259341"/>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6">
                                            <p:txEl>
                                              <p:pRg st="3" end="3"/>
                                            </p:txEl>
                                          </p:spTgt>
                                        </p:tgtEl>
                                        <p:attrNameLst>
                                          <p:attrName>style.visibility</p:attrName>
                                        </p:attrNameLst>
                                      </p:cBhvr>
                                      <p:to>
                                        <p:strVal val="visible"/>
                                      </p:to>
                                    </p:set>
                                    <p:animEffect transition="in" filter="barn(inVertical)">
                                      <p:cBhvr>
                                        <p:cTn id="7" dur="500"/>
                                        <p:tgtEl>
                                          <p:spTgt spid="36">
                                            <p:txEl>
                                              <p:pRg st="3" end="3"/>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36">
                                            <p:txEl>
                                              <p:pRg st="4" end="4"/>
                                            </p:txEl>
                                          </p:spTgt>
                                        </p:tgtEl>
                                        <p:attrNameLst>
                                          <p:attrName>style.visibility</p:attrName>
                                        </p:attrNameLst>
                                      </p:cBhvr>
                                      <p:to>
                                        <p:strVal val="visible"/>
                                      </p:to>
                                    </p:set>
                                    <p:animEffect transition="in" filter="barn(inVertical)">
                                      <p:cBhvr>
                                        <p:cTn id="10" dur="500"/>
                                        <p:tgtEl>
                                          <p:spTgt spid="36">
                                            <p:txEl>
                                              <p:pRg st="4" end="4"/>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36">
                                            <p:txEl>
                                              <p:pRg st="5" end="5"/>
                                            </p:txEl>
                                          </p:spTgt>
                                        </p:tgtEl>
                                        <p:attrNameLst>
                                          <p:attrName>style.visibility</p:attrName>
                                        </p:attrNameLst>
                                      </p:cBhvr>
                                      <p:to>
                                        <p:strVal val="visible"/>
                                      </p:to>
                                    </p:set>
                                    <p:animEffect transition="in" filter="barn(inVertical)">
                                      <p:cBhvr>
                                        <p:cTn id="13" dur="500"/>
                                        <p:tgtEl>
                                          <p:spTgt spid="36">
                                            <p:txEl>
                                              <p:pRg st="5" end="5"/>
                                            </p:txEl>
                                          </p:spTgt>
                                        </p:tgtEl>
                                      </p:cBhvr>
                                    </p:animEffect>
                                  </p:childTnLst>
                                </p:cTn>
                              </p:par>
                              <p:par>
                                <p:cTn id="14" presetID="16" presetClass="entr" presetSubtype="21" fill="hold" nodeType="withEffect">
                                  <p:stCondLst>
                                    <p:cond delay="0"/>
                                  </p:stCondLst>
                                  <p:childTnLst>
                                    <p:set>
                                      <p:cBhvr>
                                        <p:cTn id="15" dur="1" fill="hold">
                                          <p:stCondLst>
                                            <p:cond delay="0"/>
                                          </p:stCondLst>
                                        </p:cTn>
                                        <p:tgtEl>
                                          <p:spTgt spid="36">
                                            <p:txEl>
                                              <p:pRg st="6" end="6"/>
                                            </p:txEl>
                                          </p:spTgt>
                                        </p:tgtEl>
                                        <p:attrNameLst>
                                          <p:attrName>style.visibility</p:attrName>
                                        </p:attrNameLst>
                                      </p:cBhvr>
                                      <p:to>
                                        <p:strVal val="visible"/>
                                      </p:to>
                                    </p:set>
                                    <p:animEffect transition="in" filter="barn(inVertical)">
                                      <p:cBhvr>
                                        <p:cTn id="16" dur="500"/>
                                        <p:tgtEl>
                                          <p:spTgt spid="36">
                                            <p:txEl>
                                              <p:pRg st="6" end="6"/>
                                            </p:txEl>
                                          </p:spTgt>
                                        </p:tgtEl>
                                      </p:cBhvr>
                                    </p:animEffect>
                                  </p:childTnLst>
                                </p:cTn>
                              </p:par>
                              <p:par>
                                <p:cTn id="17" presetID="16" presetClass="entr" presetSubtype="21" fill="hold" nodeType="withEffect">
                                  <p:stCondLst>
                                    <p:cond delay="0"/>
                                  </p:stCondLst>
                                  <p:childTnLst>
                                    <p:set>
                                      <p:cBhvr>
                                        <p:cTn id="18" dur="1" fill="hold">
                                          <p:stCondLst>
                                            <p:cond delay="0"/>
                                          </p:stCondLst>
                                        </p:cTn>
                                        <p:tgtEl>
                                          <p:spTgt spid="36">
                                            <p:txEl>
                                              <p:pRg st="7" end="7"/>
                                            </p:txEl>
                                          </p:spTgt>
                                        </p:tgtEl>
                                        <p:attrNameLst>
                                          <p:attrName>style.visibility</p:attrName>
                                        </p:attrNameLst>
                                      </p:cBhvr>
                                      <p:to>
                                        <p:strVal val="visible"/>
                                      </p:to>
                                    </p:set>
                                    <p:animEffect transition="in" filter="barn(inVertical)">
                                      <p:cBhvr>
                                        <p:cTn id="19" dur="500"/>
                                        <p:tgtEl>
                                          <p:spTgt spid="3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千图PPT彼岸天：ID 8661124库_组合 1">
            <a:extLst>
              <a:ext uri="{FF2B5EF4-FFF2-40B4-BE49-F238E27FC236}">
                <a16:creationId xmlns:a16="http://schemas.microsoft.com/office/drawing/2014/main" id="{6E71EC81-7466-4A70-983B-21AF2BE29530}"/>
              </a:ext>
            </a:extLst>
          </p:cNvPr>
          <p:cNvGrpSpPr/>
          <p:nvPr>
            <p:custDataLst>
              <p:tags r:id="rId1"/>
            </p:custDataLst>
          </p:nvPr>
        </p:nvGrpSpPr>
        <p:grpSpPr>
          <a:xfrm>
            <a:off x="8942355" y="2226180"/>
            <a:ext cx="1745436" cy="1450986"/>
            <a:chOff x="5270306" y="2180518"/>
            <a:chExt cx="1745436" cy="1450986"/>
          </a:xfrm>
        </p:grpSpPr>
        <p:sp>
          <p:nvSpPr>
            <p:cNvPr id="5" name="Hexagon 30">
              <a:extLst>
                <a:ext uri="{FF2B5EF4-FFF2-40B4-BE49-F238E27FC236}">
                  <a16:creationId xmlns:a16="http://schemas.microsoft.com/office/drawing/2014/main" id="{26863F5A-AE88-4EFF-AED4-4D317B98722C}"/>
                </a:ext>
              </a:extLst>
            </p:cNvPr>
            <p:cNvSpPr>
              <a:spLocks/>
            </p:cNvSpPr>
            <p:nvPr/>
          </p:nvSpPr>
          <p:spPr bwMode="gray">
            <a:xfrm>
              <a:off x="5270306" y="2180518"/>
              <a:ext cx="1745436" cy="1450986"/>
            </a:xfrm>
            <a:prstGeom prst="hexagon">
              <a:avLst>
                <a:gd name="adj" fmla="val 28916"/>
                <a:gd name="vf" fmla="val 115470"/>
              </a:avLst>
            </a:prstGeom>
            <a:solidFill>
              <a:schemeClr val="bg1">
                <a:lumMod val="75000"/>
              </a:schemeClr>
            </a:solidFill>
            <a:ln w="28575">
              <a:solidFill>
                <a:schemeClr val="bg1"/>
              </a:solidFill>
              <a:miter lim="800000"/>
              <a:headEnd/>
              <a:tailEnd/>
            </a:ln>
            <a:effectLst/>
            <a:extLst/>
          </p:spPr>
          <p:txBody>
            <a:bodyPr anchor="ctr"/>
            <a:lstStyle/>
            <a:p>
              <a:pPr algn="ctr"/>
              <a:endParaRPr/>
            </a:p>
          </p:txBody>
        </p:sp>
        <p:sp>
          <p:nvSpPr>
            <p:cNvPr id="6" name="Hexagon 31">
              <a:extLst>
                <a:ext uri="{FF2B5EF4-FFF2-40B4-BE49-F238E27FC236}">
                  <a16:creationId xmlns:a16="http://schemas.microsoft.com/office/drawing/2014/main" id="{9CF2B3F7-501B-4B35-8FAD-5D85B742639A}"/>
                </a:ext>
              </a:extLst>
            </p:cNvPr>
            <p:cNvSpPr>
              <a:spLocks/>
            </p:cNvSpPr>
            <p:nvPr/>
          </p:nvSpPr>
          <p:spPr bwMode="gray">
            <a:xfrm>
              <a:off x="5372577" y="2267926"/>
              <a:ext cx="1534075" cy="1276168"/>
            </a:xfrm>
            <a:prstGeom prst="hexagon">
              <a:avLst>
                <a:gd name="adj" fmla="val 28896"/>
                <a:gd name="vf" fmla="val 115470"/>
              </a:avLst>
            </a:prstGeom>
            <a:solidFill>
              <a:schemeClr val="accent2"/>
            </a:solidFill>
            <a:ln w="9525">
              <a:noFill/>
              <a:miter lim="800000"/>
              <a:headEnd/>
              <a:tailEnd/>
            </a:ln>
            <a:effectLst/>
            <a:extLst/>
          </p:spPr>
          <p:txBody>
            <a:bodyPr anchor="ctr"/>
            <a:lstStyle/>
            <a:p>
              <a:pPr algn="ctr"/>
              <a:endParaRPr/>
            </a:p>
          </p:txBody>
        </p:sp>
        <p:grpSp>
          <p:nvGrpSpPr>
            <p:cNvPr id="7" name="Group 36">
              <a:extLst>
                <a:ext uri="{FF2B5EF4-FFF2-40B4-BE49-F238E27FC236}">
                  <a16:creationId xmlns:a16="http://schemas.microsoft.com/office/drawing/2014/main" id="{647C257C-3997-4B64-A9BE-B67C7FF06298}"/>
                </a:ext>
              </a:extLst>
            </p:cNvPr>
            <p:cNvGrpSpPr/>
            <p:nvPr/>
          </p:nvGrpSpPr>
          <p:grpSpPr>
            <a:xfrm>
              <a:off x="5891153" y="2673522"/>
              <a:ext cx="530065" cy="464967"/>
              <a:chOff x="8356601" y="1371599"/>
              <a:chExt cx="271463" cy="238125"/>
            </a:xfrm>
            <a:solidFill>
              <a:schemeClr val="bg1"/>
            </a:solidFill>
          </p:grpSpPr>
          <p:sp>
            <p:nvSpPr>
              <p:cNvPr id="11" name="Freeform: Shape 37">
                <a:extLst>
                  <a:ext uri="{FF2B5EF4-FFF2-40B4-BE49-F238E27FC236}">
                    <a16:creationId xmlns:a16="http://schemas.microsoft.com/office/drawing/2014/main" id="{B0CE28B2-E0CD-4D1B-B3D2-3257D90D8D36}"/>
                  </a:ext>
                </a:extLst>
              </p:cNvPr>
              <p:cNvSpPr>
                <a:spLocks/>
              </p:cNvSpPr>
              <p:nvPr/>
            </p:nvSpPr>
            <p:spPr bwMode="auto">
              <a:xfrm>
                <a:off x="8462963" y="1484311"/>
                <a:ext cx="133350" cy="125413"/>
              </a:xfrm>
              <a:custGeom>
                <a:avLst/>
                <a:gdLst/>
                <a:ahLst/>
                <a:cxnLst>
                  <a:cxn ang="0">
                    <a:pos x="12" y="10"/>
                  </a:cxn>
                  <a:cxn ang="0">
                    <a:pos x="6" y="22"/>
                  </a:cxn>
                  <a:cxn ang="0">
                    <a:pos x="12" y="35"/>
                  </a:cxn>
                  <a:cxn ang="0">
                    <a:pos x="24" y="40"/>
                  </a:cxn>
                  <a:cxn ang="0">
                    <a:pos x="37" y="35"/>
                  </a:cxn>
                  <a:cxn ang="0">
                    <a:pos x="42" y="22"/>
                  </a:cxn>
                  <a:cxn ang="0">
                    <a:pos x="37" y="10"/>
                  </a:cxn>
                  <a:cxn ang="0">
                    <a:pos x="24" y="4"/>
                  </a:cxn>
                  <a:cxn ang="0">
                    <a:pos x="12" y="10"/>
                  </a:cxn>
                  <a:cxn ang="0">
                    <a:pos x="50" y="54"/>
                  </a:cxn>
                  <a:cxn ang="0">
                    <a:pos x="38" y="42"/>
                  </a:cxn>
                  <a:cxn ang="0">
                    <a:pos x="37" y="41"/>
                  </a:cxn>
                  <a:cxn ang="0">
                    <a:pos x="36" y="41"/>
                  </a:cxn>
                  <a:cxn ang="0">
                    <a:pos x="24" y="45"/>
                  </a:cxn>
                  <a:cxn ang="0">
                    <a:pos x="24" y="45"/>
                  </a:cxn>
                  <a:cxn ang="0">
                    <a:pos x="9" y="38"/>
                  </a:cxn>
                  <a:cxn ang="0">
                    <a:pos x="9" y="7"/>
                  </a:cxn>
                  <a:cxn ang="0">
                    <a:pos x="24" y="0"/>
                  </a:cxn>
                  <a:cxn ang="0">
                    <a:pos x="40" y="7"/>
                  </a:cxn>
                  <a:cxn ang="0">
                    <a:pos x="47" y="20"/>
                  </a:cxn>
                  <a:cxn ang="0">
                    <a:pos x="44" y="34"/>
                  </a:cxn>
                  <a:cxn ang="0">
                    <a:pos x="44" y="36"/>
                  </a:cxn>
                  <a:cxn ang="0">
                    <a:pos x="56" y="48"/>
                  </a:cxn>
                  <a:cxn ang="0">
                    <a:pos x="57" y="51"/>
                  </a:cxn>
                  <a:cxn ang="0">
                    <a:pos x="56" y="54"/>
                  </a:cxn>
                  <a:cxn ang="0">
                    <a:pos x="56" y="54"/>
                  </a:cxn>
                  <a:cxn ang="0">
                    <a:pos x="54" y="55"/>
                  </a:cxn>
                  <a:cxn ang="0">
                    <a:pos x="50" y="54"/>
                  </a:cxn>
                </a:cxnLst>
                <a:rect l="0" t="0" r="r" b="b"/>
                <a:pathLst>
                  <a:path w="58" h="55">
                    <a:moveTo>
                      <a:pt x="12" y="10"/>
                    </a:moveTo>
                    <a:cubicBezTo>
                      <a:pt x="8" y="13"/>
                      <a:pt x="6" y="18"/>
                      <a:pt x="6" y="22"/>
                    </a:cubicBezTo>
                    <a:cubicBezTo>
                      <a:pt x="6" y="27"/>
                      <a:pt x="8" y="32"/>
                      <a:pt x="12" y="35"/>
                    </a:cubicBezTo>
                    <a:cubicBezTo>
                      <a:pt x="15" y="39"/>
                      <a:pt x="20" y="40"/>
                      <a:pt x="24" y="40"/>
                    </a:cubicBezTo>
                    <a:cubicBezTo>
                      <a:pt x="29" y="40"/>
                      <a:pt x="34" y="39"/>
                      <a:pt x="37" y="35"/>
                    </a:cubicBezTo>
                    <a:cubicBezTo>
                      <a:pt x="41" y="32"/>
                      <a:pt x="42" y="27"/>
                      <a:pt x="42" y="22"/>
                    </a:cubicBezTo>
                    <a:cubicBezTo>
                      <a:pt x="42" y="18"/>
                      <a:pt x="41" y="13"/>
                      <a:pt x="37" y="10"/>
                    </a:cubicBezTo>
                    <a:cubicBezTo>
                      <a:pt x="34" y="6"/>
                      <a:pt x="29" y="4"/>
                      <a:pt x="24" y="4"/>
                    </a:cubicBezTo>
                    <a:cubicBezTo>
                      <a:pt x="20" y="4"/>
                      <a:pt x="15" y="6"/>
                      <a:pt x="12" y="10"/>
                    </a:cubicBezTo>
                    <a:moveTo>
                      <a:pt x="50" y="54"/>
                    </a:moveTo>
                    <a:cubicBezTo>
                      <a:pt x="38" y="42"/>
                      <a:pt x="38" y="42"/>
                      <a:pt x="38" y="42"/>
                    </a:cubicBezTo>
                    <a:cubicBezTo>
                      <a:pt x="38" y="41"/>
                      <a:pt x="37" y="41"/>
                      <a:pt x="37" y="41"/>
                    </a:cubicBezTo>
                    <a:cubicBezTo>
                      <a:pt x="36" y="41"/>
                      <a:pt x="36" y="41"/>
                      <a:pt x="36" y="41"/>
                    </a:cubicBezTo>
                    <a:cubicBezTo>
                      <a:pt x="32" y="44"/>
                      <a:pt x="28" y="45"/>
                      <a:pt x="24" y="45"/>
                    </a:cubicBezTo>
                    <a:cubicBezTo>
                      <a:pt x="24" y="45"/>
                      <a:pt x="24" y="45"/>
                      <a:pt x="24" y="45"/>
                    </a:cubicBezTo>
                    <a:cubicBezTo>
                      <a:pt x="18" y="45"/>
                      <a:pt x="13" y="42"/>
                      <a:pt x="9" y="38"/>
                    </a:cubicBezTo>
                    <a:cubicBezTo>
                      <a:pt x="0" y="29"/>
                      <a:pt x="0" y="15"/>
                      <a:pt x="9" y="7"/>
                    </a:cubicBezTo>
                    <a:cubicBezTo>
                      <a:pt x="13" y="3"/>
                      <a:pt x="19" y="0"/>
                      <a:pt x="24" y="0"/>
                    </a:cubicBezTo>
                    <a:cubicBezTo>
                      <a:pt x="30" y="0"/>
                      <a:pt x="36" y="3"/>
                      <a:pt x="40" y="7"/>
                    </a:cubicBezTo>
                    <a:cubicBezTo>
                      <a:pt x="44" y="10"/>
                      <a:pt x="46" y="15"/>
                      <a:pt x="47" y="20"/>
                    </a:cubicBezTo>
                    <a:cubicBezTo>
                      <a:pt x="47" y="24"/>
                      <a:pt x="46" y="29"/>
                      <a:pt x="44" y="34"/>
                    </a:cubicBezTo>
                    <a:cubicBezTo>
                      <a:pt x="43" y="34"/>
                      <a:pt x="43" y="35"/>
                      <a:pt x="44" y="36"/>
                    </a:cubicBezTo>
                    <a:cubicBezTo>
                      <a:pt x="56" y="48"/>
                      <a:pt x="56" y="48"/>
                      <a:pt x="56" y="48"/>
                    </a:cubicBezTo>
                    <a:cubicBezTo>
                      <a:pt x="57" y="49"/>
                      <a:pt x="57" y="50"/>
                      <a:pt x="57" y="51"/>
                    </a:cubicBezTo>
                    <a:cubicBezTo>
                      <a:pt x="58" y="52"/>
                      <a:pt x="57" y="53"/>
                      <a:pt x="56" y="54"/>
                    </a:cubicBezTo>
                    <a:cubicBezTo>
                      <a:pt x="56" y="54"/>
                      <a:pt x="56" y="54"/>
                      <a:pt x="56" y="54"/>
                    </a:cubicBezTo>
                    <a:cubicBezTo>
                      <a:pt x="55" y="55"/>
                      <a:pt x="55" y="55"/>
                      <a:pt x="54" y="55"/>
                    </a:cubicBezTo>
                    <a:cubicBezTo>
                      <a:pt x="52" y="55"/>
                      <a:pt x="51" y="55"/>
                      <a:pt x="50" y="54"/>
                    </a:cubicBezTo>
                  </a:path>
                </a:pathLst>
              </a:custGeom>
              <a:grpFill/>
              <a:ln w="9525">
                <a:noFill/>
                <a:round/>
                <a:headEnd/>
                <a:tailEnd/>
              </a:ln>
            </p:spPr>
            <p:txBody>
              <a:bodyPr anchor="ctr"/>
              <a:lstStyle/>
              <a:p>
                <a:pPr algn="ctr"/>
                <a:endParaRPr/>
              </a:p>
            </p:txBody>
          </p:sp>
          <p:sp>
            <p:nvSpPr>
              <p:cNvPr id="12" name="Freeform: Shape 38">
                <a:extLst>
                  <a:ext uri="{FF2B5EF4-FFF2-40B4-BE49-F238E27FC236}">
                    <a16:creationId xmlns:a16="http://schemas.microsoft.com/office/drawing/2014/main" id="{27FBD23C-9563-441D-8FE9-23F965CB4168}"/>
                  </a:ext>
                </a:extLst>
              </p:cNvPr>
              <p:cNvSpPr>
                <a:spLocks/>
              </p:cNvSpPr>
              <p:nvPr/>
            </p:nvSpPr>
            <p:spPr bwMode="auto">
              <a:xfrm>
                <a:off x="8356601" y="1371599"/>
                <a:ext cx="271463" cy="204788"/>
              </a:xfrm>
              <a:custGeom>
                <a:avLst/>
                <a:gdLst/>
                <a:ahLst/>
                <a:cxnLst>
                  <a:cxn ang="0">
                    <a:pos x="100" y="21"/>
                  </a:cxn>
                  <a:cxn ang="0">
                    <a:pos x="19" y="21"/>
                  </a:cxn>
                  <a:cxn ang="0">
                    <a:pos x="14" y="26"/>
                  </a:cxn>
                  <a:cxn ang="0">
                    <a:pos x="6" y="70"/>
                  </a:cxn>
                  <a:cxn ang="0">
                    <a:pos x="6" y="69"/>
                  </a:cxn>
                  <a:cxn ang="0">
                    <a:pos x="6" y="17"/>
                  </a:cxn>
                  <a:cxn ang="0">
                    <a:pos x="7" y="15"/>
                  </a:cxn>
                  <a:cxn ang="0">
                    <a:pos x="11" y="15"/>
                  </a:cxn>
                  <a:cxn ang="0">
                    <a:pos x="19" y="10"/>
                  </a:cxn>
                  <a:cxn ang="0">
                    <a:pos x="19" y="9"/>
                  </a:cxn>
                  <a:cxn ang="0">
                    <a:pos x="22" y="6"/>
                  </a:cxn>
                  <a:cxn ang="0">
                    <a:pos x="36" y="6"/>
                  </a:cxn>
                  <a:cxn ang="0">
                    <a:pos x="39" y="9"/>
                  </a:cxn>
                  <a:cxn ang="0">
                    <a:pos x="39" y="10"/>
                  </a:cxn>
                  <a:cxn ang="0">
                    <a:pos x="46" y="15"/>
                  </a:cxn>
                  <a:cxn ang="0">
                    <a:pos x="99" y="15"/>
                  </a:cxn>
                  <a:cxn ang="0">
                    <a:pos x="101" y="17"/>
                  </a:cxn>
                  <a:cxn ang="0">
                    <a:pos x="101" y="20"/>
                  </a:cxn>
                  <a:cxn ang="0">
                    <a:pos x="100" y="21"/>
                  </a:cxn>
                  <a:cxn ang="0">
                    <a:pos x="114" y="21"/>
                  </a:cxn>
                  <a:cxn ang="0">
                    <a:pos x="108" y="21"/>
                  </a:cxn>
                  <a:cxn ang="0">
                    <a:pos x="107" y="20"/>
                  </a:cxn>
                  <a:cxn ang="0">
                    <a:pos x="107" y="17"/>
                  </a:cxn>
                  <a:cxn ang="0">
                    <a:pos x="99" y="9"/>
                  </a:cxn>
                  <a:cxn ang="0">
                    <a:pos x="46" y="9"/>
                  </a:cxn>
                  <a:cxn ang="0">
                    <a:pos x="45" y="7"/>
                  </a:cxn>
                  <a:cxn ang="0">
                    <a:pos x="44" y="6"/>
                  </a:cxn>
                  <a:cxn ang="0">
                    <a:pos x="36" y="0"/>
                  </a:cxn>
                  <a:cxn ang="0">
                    <a:pos x="22" y="0"/>
                  </a:cxn>
                  <a:cxn ang="0">
                    <a:pos x="14" y="6"/>
                  </a:cxn>
                  <a:cxn ang="0">
                    <a:pos x="13" y="7"/>
                  </a:cxn>
                  <a:cxn ang="0">
                    <a:pos x="11" y="9"/>
                  </a:cxn>
                  <a:cxn ang="0">
                    <a:pos x="7" y="9"/>
                  </a:cxn>
                  <a:cxn ang="0">
                    <a:pos x="0" y="17"/>
                  </a:cxn>
                  <a:cxn ang="0">
                    <a:pos x="0" y="82"/>
                  </a:cxn>
                  <a:cxn ang="0">
                    <a:pos x="6" y="89"/>
                  </a:cxn>
                  <a:cxn ang="0">
                    <a:pos x="7" y="89"/>
                  </a:cxn>
                  <a:cxn ang="0">
                    <a:pos x="47" y="89"/>
                  </a:cxn>
                  <a:cxn ang="0">
                    <a:pos x="48" y="87"/>
                  </a:cxn>
                  <a:cxn ang="0">
                    <a:pos x="50" y="51"/>
                  </a:cxn>
                  <a:cxn ang="0">
                    <a:pos x="70" y="43"/>
                  </a:cxn>
                  <a:cxn ang="0">
                    <a:pos x="90" y="51"/>
                  </a:cxn>
                  <a:cxn ang="0">
                    <a:pos x="97" y="67"/>
                  </a:cxn>
                  <a:cxn ang="0">
                    <a:pos x="95" y="83"/>
                  </a:cxn>
                  <a:cxn ang="0">
                    <a:pos x="95" y="85"/>
                  </a:cxn>
                  <a:cxn ang="0">
                    <a:pos x="99" y="89"/>
                  </a:cxn>
                  <a:cxn ang="0">
                    <a:pos x="100" y="89"/>
                  </a:cxn>
                  <a:cxn ang="0">
                    <a:pos x="102" y="89"/>
                  </a:cxn>
                  <a:cxn ang="0">
                    <a:pos x="108" y="85"/>
                  </a:cxn>
                  <a:cxn ang="0">
                    <a:pos x="118" y="26"/>
                  </a:cxn>
                  <a:cxn ang="0">
                    <a:pos x="114" y="21"/>
                  </a:cxn>
                </a:cxnLst>
                <a:rect l="0" t="0" r="r" b="b"/>
                <a:pathLst>
                  <a:path w="118" h="89">
                    <a:moveTo>
                      <a:pt x="100" y="21"/>
                    </a:moveTo>
                    <a:cubicBezTo>
                      <a:pt x="19" y="21"/>
                      <a:pt x="19" y="21"/>
                      <a:pt x="19" y="21"/>
                    </a:cubicBezTo>
                    <a:cubicBezTo>
                      <a:pt x="17" y="21"/>
                      <a:pt x="14" y="23"/>
                      <a:pt x="14" y="26"/>
                    </a:cubicBezTo>
                    <a:cubicBezTo>
                      <a:pt x="6" y="70"/>
                      <a:pt x="6" y="70"/>
                      <a:pt x="6" y="70"/>
                    </a:cubicBezTo>
                    <a:cubicBezTo>
                      <a:pt x="6" y="70"/>
                      <a:pt x="6" y="71"/>
                      <a:pt x="6" y="69"/>
                    </a:cubicBezTo>
                    <a:cubicBezTo>
                      <a:pt x="6" y="17"/>
                      <a:pt x="6" y="17"/>
                      <a:pt x="6" y="17"/>
                    </a:cubicBezTo>
                    <a:cubicBezTo>
                      <a:pt x="6" y="16"/>
                      <a:pt x="6" y="15"/>
                      <a:pt x="7" y="15"/>
                    </a:cubicBezTo>
                    <a:cubicBezTo>
                      <a:pt x="11" y="15"/>
                      <a:pt x="11" y="15"/>
                      <a:pt x="11" y="15"/>
                    </a:cubicBezTo>
                    <a:cubicBezTo>
                      <a:pt x="15" y="15"/>
                      <a:pt x="17" y="12"/>
                      <a:pt x="19" y="10"/>
                    </a:cubicBezTo>
                    <a:cubicBezTo>
                      <a:pt x="19" y="10"/>
                      <a:pt x="19" y="10"/>
                      <a:pt x="19" y="9"/>
                    </a:cubicBezTo>
                    <a:cubicBezTo>
                      <a:pt x="20" y="7"/>
                      <a:pt x="21" y="6"/>
                      <a:pt x="22" y="6"/>
                    </a:cubicBezTo>
                    <a:cubicBezTo>
                      <a:pt x="36" y="6"/>
                      <a:pt x="36" y="6"/>
                      <a:pt x="36" y="6"/>
                    </a:cubicBezTo>
                    <a:cubicBezTo>
                      <a:pt x="36" y="6"/>
                      <a:pt x="37" y="6"/>
                      <a:pt x="39" y="9"/>
                    </a:cubicBezTo>
                    <a:cubicBezTo>
                      <a:pt x="39" y="9"/>
                      <a:pt x="39" y="10"/>
                      <a:pt x="39" y="10"/>
                    </a:cubicBezTo>
                    <a:cubicBezTo>
                      <a:pt x="40" y="12"/>
                      <a:pt x="42" y="15"/>
                      <a:pt x="46" y="15"/>
                    </a:cubicBezTo>
                    <a:cubicBezTo>
                      <a:pt x="99" y="15"/>
                      <a:pt x="99" y="15"/>
                      <a:pt x="99" y="15"/>
                    </a:cubicBezTo>
                    <a:cubicBezTo>
                      <a:pt x="100" y="15"/>
                      <a:pt x="101" y="16"/>
                      <a:pt x="101" y="17"/>
                    </a:cubicBezTo>
                    <a:cubicBezTo>
                      <a:pt x="101" y="20"/>
                      <a:pt x="101" y="20"/>
                      <a:pt x="101" y="20"/>
                    </a:cubicBezTo>
                    <a:cubicBezTo>
                      <a:pt x="101" y="20"/>
                      <a:pt x="101" y="21"/>
                      <a:pt x="100" y="21"/>
                    </a:cubicBezTo>
                    <a:moveTo>
                      <a:pt x="114" y="21"/>
                    </a:moveTo>
                    <a:cubicBezTo>
                      <a:pt x="108" y="21"/>
                      <a:pt x="108" y="21"/>
                      <a:pt x="108" y="21"/>
                    </a:cubicBezTo>
                    <a:cubicBezTo>
                      <a:pt x="107" y="21"/>
                      <a:pt x="107" y="20"/>
                      <a:pt x="107" y="20"/>
                    </a:cubicBezTo>
                    <a:cubicBezTo>
                      <a:pt x="107" y="17"/>
                      <a:pt x="107" y="17"/>
                      <a:pt x="107" y="17"/>
                    </a:cubicBezTo>
                    <a:cubicBezTo>
                      <a:pt x="107" y="13"/>
                      <a:pt x="104" y="9"/>
                      <a:pt x="99" y="9"/>
                    </a:cubicBezTo>
                    <a:cubicBezTo>
                      <a:pt x="46" y="9"/>
                      <a:pt x="46" y="9"/>
                      <a:pt x="46" y="9"/>
                    </a:cubicBezTo>
                    <a:cubicBezTo>
                      <a:pt x="46" y="9"/>
                      <a:pt x="45" y="9"/>
                      <a:pt x="45" y="7"/>
                    </a:cubicBezTo>
                    <a:cubicBezTo>
                      <a:pt x="44" y="7"/>
                      <a:pt x="44" y="7"/>
                      <a:pt x="44" y="6"/>
                    </a:cubicBezTo>
                    <a:cubicBezTo>
                      <a:pt x="42" y="1"/>
                      <a:pt x="38" y="0"/>
                      <a:pt x="36" y="0"/>
                    </a:cubicBezTo>
                    <a:cubicBezTo>
                      <a:pt x="22" y="0"/>
                      <a:pt x="22" y="0"/>
                      <a:pt x="22" y="0"/>
                    </a:cubicBezTo>
                    <a:cubicBezTo>
                      <a:pt x="18" y="0"/>
                      <a:pt x="16" y="2"/>
                      <a:pt x="14" y="6"/>
                    </a:cubicBezTo>
                    <a:cubicBezTo>
                      <a:pt x="14" y="6"/>
                      <a:pt x="13" y="7"/>
                      <a:pt x="13" y="7"/>
                    </a:cubicBezTo>
                    <a:cubicBezTo>
                      <a:pt x="12" y="8"/>
                      <a:pt x="12" y="9"/>
                      <a:pt x="11" y="9"/>
                    </a:cubicBezTo>
                    <a:cubicBezTo>
                      <a:pt x="7" y="9"/>
                      <a:pt x="7" y="9"/>
                      <a:pt x="7" y="9"/>
                    </a:cubicBezTo>
                    <a:cubicBezTo>
                      <a:pt x="3" y="9"/>
                      <a:pt x="0" y="13"/>
                      <a:pt x="0" y="17"/>
                    </a:cubicBezTo>
                    <a:cubicBezTo>
                      <a:pt x="0" y="82"/>
                      <a:pt x="0" y="82"/>
                      <a:pt x="0" y="82"/>
                    </a:cubicBezTo>
                    <a:cubicBezTo>
                      <a:pt x="0" y="85"/>
                      <a:pt x="2" y="89"/>
                      <a:pt x="6" y="89"/>
                    </a:cubicBezTo>
                    <a:cubicBezTo>
                      <a:pt x="6" y="89"/>
                      <a:pt x="7" y="89"/>
                      <a:pt x="7" y="89"/>
                    </a:cubicBezTo>
                    <a:cubicBezTo>
                      <a:pt x="47" y="89"/>
                      <a:pt x="47" y="89"/>
                      <a:pt x="47" y="89"/>
                    </a:cubicBezTo>
                    <a:cubicBezTo>
                      <a:pt x="49" y="89"/>
                      <a:pt x="48" y="88"/>
                      <a:pt x="48" y="87"/>
                    </a:cubicBezTo>
                    <a:cubicBezTo>
                      <a:pt x="40" y="77"/>
                      <a:pt x="41" y="61"/>
                      <a:pt x="50" y="51"/>
                    </a:cubicBezTo>
                    <a:cubicBezTo>
                      <a:pt x="56" y="46"/>
                      <a:pt x="63" y="43"/>
                      <a:pt x="70" y="43"/>
                    </a:cubicBezTo>
                    <a:cubicBezTo>
                      <a:pt x="77" y="43"/>
                      <a:pt x="84" y="46"/>
                      <a:pt x="90" y="51"/>
                    </a:cubicBezTo>
                    <a:cubicBezTo>
                      <a:pt x="94" y="56"/>
                      <a:pt x="97" y="61"/>
                      <a:pt x="97" y="67"/>
                    </a:cubicBezTo>
                    <a:cubicBezTo>
                      <a:pt x="98" y="73"/>
                      <a:pt x="97" y="78"/>
                      <a:pt x="95" y="83"/>
                    </a:cubicBezTo>
                    <a:cubicBezTo>
                      <a:pt x="95" y="83"/>
                      <a:pt x="94" y="84"/>
                      <a:pt x="95" y="85"/>
                    </a:cubicBezTo>
                    <a:cubicBezTo>
                      <a:pt x="99" y="89"/>
                      <a:pt x="99" y="89"/>
                      <a:pt x="99" y="89"/>
                    </a:cubicBezTo>
                    <a:cubicBezTo>
                      <a:pt x="99" y="89"/>
                      <a:pt x="100" y="89"/>
                      <a:pt x="100" y="89"/>
                    </a:cubicBezTo>
                    <a:cubicBezTo>
                      <a:pt x="102" y="89"/>
                      <a:pt x="102" y="89"/>
                      <a:pt x="102" y="89"/>
                    </a:cubicBezTo>
                    <a:cubicBezTo>
                      <a:pt x="105" y="89"/>
                      <a:pt x="107" y="87"/>
                      <a:pt x="108" y="85"/>
                    </a:cubicBezTo>
                    <a:cubicBezTo>
                      <a:pt x="118" y="26"/>
                      <a:pt x="118" y="26"/>
                      <a:pt x="118" y="26"/>
                    </a:cubicBezTo>
                    <a:cubicBezTo>
                      <a:pt x="118" y="23"/>
                      <a:pt x="117" y="21"/>
                      <a:pt x="114" y="21"/>
                    </a:cubicBezTo>
                  </a:path>
                </a:pathLst>
              </a:custGeom>
              <a:grpFill/>
              <a:ln w="9525">
                <a:noFill/>
                <a:round/>
                <a:headEnd/>
                <a:tailEnd/>
              </a:ln>
            </p:spPr>
            <p:txBody>
              <a:bodyPr anchor="ctr"/>
              <a:lstStyle/>
              <a:p>
                <a:pPr algn="ctr"/>
                <a:endParaRPr/>
              </a:p>
            </p:txBody>
          </p:sp>
        </p:grpSp>
      </p:grpSp>
      <p:grpSp>
        <p:nvGrpSpPr>
          <p:cNvPr id="13" name="千图PPT彼岸天：ID 8661124库_组合 41">
            <a:extLst>
              <a:ext uri="{FF2B5EF4-FFF2-40B4-BE49-F238E27FC236}">
                <a16:creationId xmlns:a16="http://schemas.microsoft.com/office/drawing/2014/main" id="{81710613-9F49-4A2D-BE0D-42159113ADF9}"/>
              </a:ext>
            </a:extLst>
          </p:cNvPr>
          <p:cNvGrpSpPr/>
          <p:nvPr>
            <p:custDataLst>
              <p:tags r:id="rId2"/>
            </p:custDataLst>
          </p:nvPr>
        </p:nvGrpSpPr>
        <p:grpSpPr>
          <a:xfrm>
            <a:off x="7503144" y="3002818"/>
            <a:ext cx="1746612" cy="1450986"/>
            <a:chOff x="3912430" y="2953631"/>
            <a:chExt cx="1746612" cy="1450986"/>
          </a:xfrm>
        </p:grpSpPr>
        <p:sp>
          <p:nvSpPr>
            <p:cNvPr id="14" name="Hexagon 32">
              <a:extLst>
                <a:ext uri="{FF2B5EF4-FFF2-40B4-BE49-F238E27FC236}">
                  <a16:creationId xmlns:a16="http://schemas.microsoft.com/office/drawing/2014/main" id="{87C416CC-C7D2-43DC-89BC-639D4EA701F3}"/>
                </a:ext>
              </a:extLst>
            </p:cNvPr>
            <p:cNvSpPr>
              <a:spLocks/>
            </p:cNvSpPr>
            <p:nvPr/>
          </p:nvSpPr>
          <p:spPr bwMode="gray">
            <a:xfrm>
              <a:off x="3912430" y="2953631"/>
              <a:ext cx="1746612" cy="1450986"/>
            </a:xfrm>
            <a:prstGeom prst="hexagon">
              <a:avLst>
                <a:gd name="adj" fmla="val 28916"/>
                <a:gd name="vf" fmla="val 115470"/>
              </a:avLst>
            </a:prstGeom>
            <a:solidFill>
              <a:schemeClr val="bg1">
                <a:lumMod val="75000"/>
              </a:schemeClr>
            </a:solidFill>
            <a:ln w="28575">
              <a:solidFill>
                <a:schemeClr val="bg1"/>
              </a:solidFill>
              <a:miter lim="800000"/>
              <a:headEnd/>
              <a:tailEnd/>
            </a:ln>
            <a:effectLst/>
            <a:extLst/>
          </p:spPr>
          <p:txBody>
            <a:bodyPr anchor="ctr"/>
            <a:lstStyle/>
            <a:p>
              <a:pPr algn="ctr"/>
              <a:endParaRPr/>
            </a:p>
          </p:txBody>
        </p:sp>
        <p:sp>
          <p:nvSpPr>
            <p:cNvPr id="15" name="Hexagon 33">
              <a:extLst>
                <a:ext uri="{FF2B5EF4-FFF2-40B4-BE49-F238E27FC236}">
                  <a16:creationId xmlns:a16="http://schemas.microsoft.com/office/drawing/2014/main" id="{CAA6C0A2-C67B-400C-BF88-0CF336A05CA4}"/>
                </a:ext>
              </a:extLst>
            </p:cNvPr>
            <p:cNvSpPr>
              <a:spLocks/>
            </p:cNvSpPr>
            <p:nvPr/>
          </p:nvSpPr>
          <p:spPr bwMode="gray">
            <a:xfrm>
              <a:off x="4014771" y="3041039"/>
              <a:ext cx="1535107" cy="1276168"/>
            </a:xfrm>
            <a:prstGeom prst="hexagon">
              <a:avLst>
                <a:gd name="adj" fmla="val 28896"/>
                <a:gd name="vf" fmla="val 115470"/>
              </a:avLst>
            </a:prstGeom>
            <a:solidFill>
              <a:schemeClr val="accent1"/>
            </a:solidFill>
            <a:ln w="9525">
              <a:noFill/>
              <a:miter lim="800000"/>
              <a:headEnd/>
              <a:tailEnd/>
            </a:ln>
            <a:effectLst/>
            <a:extLst/>
          </p:spPr>
          <p:txBody>
            <a:bodyPr anchor="ctr"/>
            <a:lstStyle/>
            <a:p>
              <a:pPr algn="ctr"/>
              <a:endParaRPr/>
            </a:p>
          </p:txBody>
        </p:sp>
        <p:grpSp>
          <p:nvGrpSpPr>
            <p:cNvPr id="16" name="Group 48">
              <a:extLst>
                <a:ext uri="{FF2B5EF4-FFF2-40B4-BE49-F238E27FC236}">
                  <a16:creationId xmlns:a16="http://schemas.microsoft.com/office/drawing/2014/main" id="{2A512F59-60E5-4C4A-8CAB-57E1723D93BD}"/>
                </a:ext>
              </a:extLst>
            </p:cNvPr>
            <p:cNvGrpSpPr/>
            <p:nvPr/>
          </p:nvGrpSpPr>
          <p:grpSpPr>
            <a:xfrm>
              <a:off x="4508054" y="3355133"/>
              <a:ext cx="533162" cy="669554"/>
              <a:chOff x="6743700" y="2347912"/>
              <a:chExt cx="273050" cy="342900"/>
            </a:xfrm>
            <a:solidFill>
              <a:schemeClr val="bg1"/>
            </a:solidFill>
          </p:grpSpPr>
          <p:sp>
            <p:nvSpPr>
              <p:cNvPr id="20" name="Freeform: Shape 49">
                <a:extLst>
                  <a:ext uri="{FF2B5EF4-FFF2-40B4-BE49-F238E27FC236}">
                    <a16:creationId xmlns:a16="http://schemas.microsoft.com/office/drawing/2014/main" id="{68FF5202-DEFB-4B5F-B31F-0BF5378FACB0}"/>
                  </a:ext>
                </a:extLst>
              </p:cNvPr>
              <p:cNvSpPr>
                <a:spLocks/>
              </p:cNvSpPr>
              <p:nvPr/>
            </p:nvSpPr>
            <p:spPr bwMode="auto">
              <a:xfrm>
                <a:off x="6743700" y="2347912"/>
                <a:ext cx="273050" cy="342900"/>
              </a:xfrm>
              <a:custGeom>
                <a:avLst/>
                <a:gdLst/>
                <a:ahLst/>
                <a:cxnLst>
                  <a:cxn ang="0">
                    <a:pos x="17" y="57"/>
                  </a:cxn>
                  <a:cxn ang="0">
                    <a:pos x="59" y="15"/>
                  </a:cxn>
                  <a:cxn ang="0">
                    <a:pos x="102" y="57"/>
                  </a:cxn>
                  <a:cxn ang="0">
                    <a:pos x="89" y="89"/>
                  </a:cxn>
                  <a:cxn ang="0">
                    <a:pos x="87" y="89"/>
                  </a:cxn>
                  <a:cxn ang="0">
                    <a:pos x="80" y="66"/>
                  </a:cxn>
                  <a:cxn ang="0">
                    <a:pos x="73" y="62"/>
                  </a:cxn>
                  <a:cxn ang="0">
                    <a:pos x="71" y="62"/>
                  </a:cxn>
                  <a:cxn ang="0">
                    <a:pos x="45" y="62"/>
                  </a:cxn>
                  <a:cxn ang="0">
                    <a:pos x="39" y="66"/>
                  </a:cxn>
                  <a:cxn ang="0">
                    <a:pos x="32" y="88"/>
                  </a:cxn>
                  <a:cxn ang="0">
                    <a:pos x="30" y="89"/>
                  </a:cxn>
                  <a:cxn ang="0">
                    <a:pos x="17" y="57"/>
                  </a:cxn>
                  <a:cxn ang="0">
                    <a:pos x="55" y="70"/>
                  </a:cxn>
                  <a:cxn ang="0">
                    <a:pos x="56" y="69"/>
                  </a:cxn>
                  <a:cxn ang="0">
                    <a:pos x="63" y="69"/>
                  </a:cxn>
                  <a:cxn ang="0">
                    <a:pos x="64" y="70"/>
                  </a:cxn>
                  <a:cxn ang="0">
                    <a:pos x="64" y="74"/>
                  </a:cxn>
                  <a:cxn ang="0">
                    <a:pos x="68" y="89"/>
                  </a:cxn>
                  <a:cxn ang="0">
                    <a:pos x="67" y="91"/>
                  </a:cxn>
                  <a:cxn ang="0">
                    <a:pos x="61" y="97"/>
                  </a:cxn>
                  <a:cxn ang="0">
                    <a:pos x="59" y="97"/>
                  </a:cxn>
                  <a:cxn ang="0">
                    <a:pos x="53" y="91"/>
                  </a:cxn>
                  <a:cxn ang="0">
                    <a:pos x="52" y="89"/>
                  </a:cxn>
                  <a:cxn ang="0">
                    <a:pos x="55" y="74"/>
                  </a:cxn>
                  <a:cxn ang="0">
                    <a:pos x="55" y="70"/>
                  </a:cxn>
                  <a:cxn ang="0">
                    <a:pos x="59" y="0"/>
                  </a:cxn>
                  <a:cxn ang="0">
                    <a:pos x="0" y="59"/>
                  </a:cxn>
                  <a:cxn ang="0">
                    <a:pos x="59" y="149"/>
                  </a:cxn>
                  <a:cxn ang="0">
                    <a:pos x="119" y="59"/>
                  </a:cxn>
                  <a:cxn ang="0">
                    <a:pos x="59" y="0"/>
                  </a:cxn>
                </a:cxnLst>
                <a:rect l="0" t="0" r="r" b="b"/>
                <a:pathLst>
                  <a:path w="119" h="149">
                    <a:moveTo>
                      <a:pt x="17" y="57"/>
                    </a:moveTo>
                    <a:cubicBezTo>
                      <a:pt x="17" y="34"/>
                      <a:pt x="36" y="15"/>
                      <a:pt x="59" y="15"/>
                    </a:cubicBezTo>
                    <a:cubicBezTo>
                      <a:pt x="83" y="15"/>
                      <a:pt x="102" y="34"/>
                      <a:pt x="102" y="57"/>
                    </a:cubicBezTo>
                    <a:cubicBezTo>
                      <a:pt x="102" y="70"/>
                      <a:pt x="97" y="81"/>
                      <a:pt x="89" y="89"/>
                    </a:cubicBezTo>
                    <a:cubicBezTo>
                      <a:pt x="89" y="89"/>
                      <a:pt x="88" y="89"/>
                      <a:pt x="87" y="89"/>
                    </a:cubicBezTo>
                    <a:cubicBezTo>
                      <a:pt x="80" y="66"/>
                      <a:pt x="80" y="66"/>
                      <a:pt x="80" y="66"/>
                    </a:cubicBezTo>
                    <a:cubicBezTo>
                      <a:pt x="79" y="64"/>
                      <a:pt x="76" y="62"/>
                      <a:pt x="73" y="62"/>
                    </a:cubicBezTo>
                    <a:cubicBezTo>
                      <a:pt x="72" y="62"/>
                      <a:pt x="72" y="62"/>
                      <a:pt x="71" y="62"/>
                    </a:cubicBezTo>
                    <a:cubicBezTo>
                      <a:pt x="45" y="62"/>
                      <a:pt x="45" y="62"/>
                      <a:pt x="45" y="62"/>
                    </a:cubicBezTo>
                    <a:cubicBezTo>
                      <a:pt x="42" y="62"/>
                      <a:pt x="40" y="64"/>
                      <a:pt x="39" y="66"/>
                    </a:cubicBezTo>
                    <a:cubicBezTo>
                      <a:pt x="32" y="88"/>
                      <a:pt x="32" y="88"/>
                      <a:pt x="32" y="88"/>
                    </a:cubicBezTo>
                    <a:cubicBezTo>
                      <a:pt x="31" y="89"/>
                      <a:pt x="30" y="89"/>
                      <a:pt x="30" y="89"/>
                    </a:cubicBezTo>
                    <a:cubicBezTo>
                      <a:pt x="22" y="81"/>
                      <a:pt x="17" y="70"/>
                      <a:pt x="17" y="57"/>
                    </a:cubicBezTo>
                    <a:moveTo>
                      <a:pt x="55" y="70"/>
                    </a:moveTo>
                    <a:cubicBezTo>
                      <a:pt x="55" y="69"/>
                      <a:pt x="55" y="69"/>
                      <a:pt x="56" y="69"/>
                    </a:cubicBezTo>
                    <a:cubicBezTo>
                      <a:pt x="63" y="69"/>
                      <a:pt x="63" y="69"/>
                      <a:pt x="63" y="69"/>
                    </a:cubicBezTo>
                    <a:cubicBezTo>
                      <a:pt x="64" y="69"/>
                      <a:pt x="65" y="69"/>
                      <a:pt x="64" y="70"/>
                    </a:cubicBezTo>
                    <a:cubicBezTo>
                      <a:pt x="64" y="70"/>
                      <a:pt x="64" y="73"/>
                      <a:pt x="64" y="74"/>
                    </a:cubicBezTo>
                    <a:cubicBezTo>
                      <a:pt x="65" y="77"/>
                      <a:pt x="68" y="89"/>
                      <a:pt x="68" y="89"/>
                    </a:cubicBezTo>
                    <a:cubicBezTo>
                      <a:pt x="68" y="90"/>
                      <a:pt x="67" y="91"/>
                      <a:pt x="67" y="91"/>
                    </a:cubicBezTo>
                    <a:cubicBezTo>
                      <a:pt x="61" y="97"/>
                      <a:pt x="61" y="97"/>
                      <a:pt x="61" y="97"/>
                    </a:cubicBezTo>
                    <a:cubicBezTo>
                      <a:pt x="60" y="97"/>
                      <a:pt x="59" y="97"/>
                      <a:pt x="59" y="97"/>
                    </a:cubicBezTo>
                    <a:cubicBezTo>
                      <a:pt x="53" y="91"/>
                      <a:pt x="53" y="91"/>
                      <a:pt x="53" y="91"/>
                    </a:cubicBezTo>
                    <a:cubicBezTo>
                      <a:pt x="52" y="91"/>
                      <a:pt x="52" y="90"/>
                      <a:pt x="52" y="89"/>
                    </a:cubicBezTo>
                    <a:cubicBezTo>
                      <a:pt x="52" y="89"/>
                      <a:pt x="54" y="77"/>
                      <a:pt x="55" y="74"/>
                    </a:cubicBezTo>
                    <a:cubicBezTo>
                      <a:pt x="55" y="73"/>
                      <a:pt x="55" y="70"/>
                      <a:pt x="55" y="70"/>
                    </a:cubicBezTo>
                    <a:moveTo>
                      <a:pt x="59" y="0"/>
                    </a:moveTo>
                    <a:cubicBezTo>
                      <a:pt x="27" y="0"/>
                      <a:pt x="0" y="26"/>
                      <a:pt x="0" y="59"/>
                    </a:cubicBezTo>
                    <a:cubicBezTo>
                      <a:pt x="0" y="92"/>
                      <a:pt x="53" y="149"/>
                      <a:pt x="59" y="149"/>
                    </a:cubicBezTo>
                    <a:cubicBezTo>
                      <a:pt x="66" y="149"/>
                      <a:pt x="119" y="92"/>
                      <a:pt x="119" y="59"/>
                    </a:cubicBezTo>
                    <a:cubicBezTo>
                      <a:pt x="119" y="26"/>
                      <a:pt x="92" y="0"/>
                      <a:pt x="59" y="0"/>
                    </a:cubicBezTo>
                  </a:path>
                </a:pathLst>
              </a:custGeom>
              <a:grpFill/>
              <a:ln w="9525">
                <a:noFill/>
                <a:round/>
                <a:headEnd/>
                <a:tailEnd/>
              </a:ln>
            </p:spPr>
            <p:txBody>
              <a:bodyPr anchor="ctr"/>
              <a:lstStyle/>
              <a:p>
                <a:pPr algn="ctr"/>
                <a:endParaRPr/>
              </a:p>
            </p:txBody>
          </p:sp>
          <p:sp>
            <p:nvSpPr>
              <p:cNvPr id="21" name="Oval 50">
                <a:extLst>
                  <a:ext uri="{FF2B5EF4-FFF2-40B4-BE49-F238E27FC236}">
                    <a16:creationId xmlns:a16="http://schemas.microsoft.com/office/drawing/2014/main" id="{76864B4B-4035-4A6F-954B-8D5AEBDA0A5B}"/>
                  </a:ext>
                </a:extLst>
              </p:cNvPr>
              <p:cNvSpPr>
                <a:spLocks/>
              </p:cNvSpPr>
              <p:nvPr/>
            </p:nvSpPr>
            <p:spPr bwMode="auto">
              <a:xfrm>
                <a:off x="6838950" y="2401887"/>
                <a:ext cx="80962" cy="79375"/>
              </a:xfrm>
              <a:prstGeom prst="ellipse">
                <a:avLst/>
              </a:prstGeom>
              <a:grpFill/>
              <a:ln w="9525">
                <a:noFill/>
                <a:round/>
                <a:headEnd/>
                <a:tailEnd/>
              </a:ln>
            </p:spPr>
            <p:txBody>
              <a:bodyPr anchor="ctr"/>
              <a:lstStyle/>
              <a:p>
                <a:pPr algn="ctr"/>
                <a:endParaRPr/>
              </a:p>
            </p:txBody>
          </p:sp>
        </p:grpSp>
      </p:grpSp>
      <p:grpSp>
        <p:nvGrpSpPr>
          <p:cNvPr id="22" name="千图PPT彼岸天：ID 8661124库_组合 40">
            <a:extLst>
              <a:ext uri="{FF2B5EF4-FFF2-40B4-BE49-F238E27FC236}">
                <a16:creationId xmlns:a16="http://schemas.microsoft.com/office/drawing/2014/main" id="{6FF43E5E-360E-403B-9F6E-3B01A8A3C4C9}"/>
              </a:ext>
            </a:extLst>
          </p:cNvPr>
          <p:cNvGrpSpPr/>
          <p:nvPr>
            <p:custDataLst>
              <p:tags r:id="rId3"/>
            </p:custDataLst>
          </p:nvPr>
        </p:nvGrpSpPr>
        <p:grpSpPr>
          <a:xfrm>
            <a:off x="8971140" y="3716461"/>
            <a:ext cx="1746612" cy="1450986"/>
            <a:chOff x="5282143" y="3732657"/>
            <a:chExt cx="1746612" cy="1450986"/>
          </a:xfrm>
        </p:grpSpPr>
        <p:sp>
          <p:nvSpPr>
            <p:cNvPr id="23" name="Hexagon 26">
              <a:extLst>
                <a:ext uri="{FF2B5EF4-FFF2-40B4-BE49-F238E27FC236}">
                  <a16:creationId xmlns:a16="http://schemas.microsoft.com/office/drawing/2014/main" id="{268B27A7-B890-4451-9C03-8B60E78E3FA5}"/>
                </a:ext>
              </a:extLst>
            </p:cNvPr>
            <p:cNvSpPr>
              <a:spLocks/>
            </p:cNvSpPr>
            <p:nvPr/>
          </p:nvSpPr>
          <p:spPr bwMode="gray">
            <a:xfrm>
              <a:off x="5282143" y="3732657"/>
              <a:ext cx="1746612" cy="1450986"/>
            </a:xfrm>
            <a:prstGeom prst="hexagon">
              <a:avLst>
                <a:gd name="adj" fmla="val 28916"/>
                <a:gd name="vf" fmla="val 115470"/>
              </a:avLst>
            </a:prstGeom>
            <a:solidFill>
              <a:schemeClr val="bg1">
                <a:lumMod val="75000"/>
              </a:schemeClr>
            </a:solidFill>
            <a:ln w="28575">
              <a:solidFill>
                <a:schemeClr val="bg1"/>
              </a:solidFill>
              <a:miter lim="800000"/>
              <a:headEnd/>
              <a:tailEnd/>
            </a:ln>
            <a:effectLst/>
            <a:extLst/>
          </p:spPr>
          <p:txBody>
            <a:bodyPr anchor="ctr"/>
            <a:lstStyle/>
            <a:p>
              <a:pPr algn="ctr"/>
              <a:endParaRPr/>
            </a:p>
          </p:txBody>
        </p:sp>
        <p:sp>
          <p:nvSpPr>
            <p:cNvPr id="24" name="Hexagon 27">
              <a:extLst>
                <a:ext uri="{FF2B5EF4-FFF2-40B4-BE49-F238E27FC236}">
                  <a16:creationId xmlns:a16="http://schemas.microsoft.com/office/drawing/2014/main" id="{2609EB9D-0445-4A20-8184-E2E88F47FA5C}"/>
                </a:ext>
              </a:extLst>
            </p:cNvPr>
            <p:cNvSpPr>
              <a:spLocks/>
            </p:cNvSpPr>
            <p:nvPr/>
          </p:nvSpPr>
          <p:spPr bwMode="gray">
            <a:xfrm>
              <a:off x="5384484" y="3820065"/>
              <a:ext cx="1535107" cy="1276168"/>
            </a:xfrm>
            <a:prstGeom prst="hexagon">
              <a:avLst>
                <a:gd name="adj" fmla="val 28896"/>
                <a:gd name="vf" fmla="val 115470"/>
              </a:avLst>
            </a:prstGeom>
            <a:solidFill>
              <a:schemeClr val="accent4"/>
            </a:solidFill>
            <a:ln w="9525">
              <a:noFill/>
              <a:miter lim="800000"/>
              <a:headEnd/>
              <a:tailEnd/>
            </a:ln>
            <a:effectLst/>
            <a:extLst/>
          </p:spPr>
          <p:txBody>
            <a:bodyPr anchor="ctr"/>
            <a:lstStyle/>
            <a:p>
              <a:pPr algn="ctr"/>
              <a:endParaRPr/>
            </a:p>
          </p:txBody>
        </p:sp>
        <p:grpSp>
          <p:nvGrpSpPr>
            <p:cNvPr id="25" name="Group 39">
              <a:extLst>
                <a:ext uri="{FF2B5EF4-FFF2-40B4-BE49-F238E27FC236}">
                  <a16:creationId xmlns:a16="http://schemas.microsoft.com/office/drawing/2014/main" id="{A6A25E8A-88B6-4389-A037-D11E5FF6F088}"/>
                </a:ext>
              </a:extLst>
            </p:cNvPr>
            <p:cNvGrpSpPr/>
            <p:nvPr/>
          </p:nvGrpSpPr>
          <p:grpSpPr>
            <a:xfrm>
              <a:off x="5885455" y="4239614"/>
              <a:ext cx="533160" cy="437068"/>
              <a:chOff x="649288" y="1889124"/>
              <a:chExt cx="273050" cy="223837"/>
            </a:xfrm>
            <a:solidFill>
              <a:schemeClr val="bg1"/>
            </a:solidFill>
          </p:grpSpPr>
          <p:sp>
            <p:nvSpPr>
              <p:cNvPr id="29" name="Freeform: Shape 40">
                <a:extLst>
                  <a:ext uri="{FF2B5EF4-FFF2-40B4-BE49-F238E27FC236}">
                    <a16:creationId xmlns:a16="http://schemas.microsoft.com/office/drawing/2014/main" id="{543E55CE-9C34-467F-9FE0-63DD8643A43E}"/>
                  </a:ext>
                </a:extLst>
              </p:cNvPr>
              <p:cNvSpPr>
                <a:spLocks/>
              </p:cNvSpPr>
              <p:nvPr/>
            </p:nvSpPr>
            <p:spPr bwMode="auto">
              <a:xfrm>
                <a:off x="681038" y="2001836"/>
                <a:ext cx="206375" cy="111125"/>
              </a:xfrm>
              <a:custGeom>
                <a:avLst/>
                <a:gdLst/>
                <a:ahLst/>
                <a:cxnLst>
                  <a:cxn ang="0">
                    <a:pos x="53" y="23"/>
                  </a:cxn>
                  <a:cxn ang="0">
                    <a:pos x="45" y="25"/>
                  </a:cxn>
                  <a:cxn ang="0">
                    <a:pos x="38" y="23"/>
                  </a:cxn>
                  <a:cxn ang="0">
                    <a:pos x="3" y="2"/>
                  </a:cxn>
                  <a:cxn ang="0">
                    <a:pos x="0" y="4"/>
                  </a:cxn>
                  <a:cxn ang="0">
                    <a:pos x="0" y="25"/>
                  </a:cxn>
                  <a:cxn ang="0">
                    <a:pos x="45" y="48"/>
                  </a:cxn>
                  <a:cxn ang="0">
                    <a:pos x="90" y="25"/>
                  </a:cxn>
                  <a:cxn ang="0">
                    <a:pos x="90" y="3"/>
                  </a:cxn>
                  <a:cxn ang="0">
                    <a:pos x="88" y="1"/>
                  </a:cxn>
                  <a:cxn ang="0">
                    <a:pos x="53" y="23"/>
                  </a:cxn>
                </a:cxnLst>
                <a:rect l="0" t="0" r="r" b="b"/>
                <a:pathLst>
                  <a:path w="90" h="48">
                    <a:moveTo>
                      <a:pt x="53" y="23"/>
                    </a:moveTo>
                    <a:cubicBezTo>
                      <a:pt x="51" y="24"/>
                      <a:pt x="48" y="25"/>
                      <a:pt x="45" y="25"/>
                    </a:cubicBezTo>
                    <a:cubicBezTo>
                      <a:pt x="43" y="25"/>
                      <a:pt x="40" y="24"/>
                      <a:pt x="38" y="23"/>
                    </a:cubicBezTo>
                    <a:cubicBezTo>
                      <a:pt x="3" y="2"/>
                      <a:pt x="3" y="2"/>
                      <a:pt x="3" y="2"/>
                    </a:cubicBezTo>
                    <a:cubicBezTo>
                      <a:pt x="3" y="2"/>
                      <a:pt x="0" y="0"/>
                      <a:pt x="0" y="4"/>
                    </a:cubicBezTo>
                    <a:cubicBezTo>
                      <a:pt x="0" y="25"/>
                      <a:pt x="0" y="25"/>
                      <a:pt x="0" y="25"/>
                    </a:cubicBezTo>
                    <a:cubicBezTo>
                      <a:pt x="0" y="36"/>
                      <a:pt x="20" y="48"/>
                      <a:pt x="45" y="48"/>
                    </a:cubicBezTo>
                    <a:cubicBezTo>
                      <a:pt x="70" y="48"/>
                      <a:pt x="90" y="36"/>
                      <a:pt x="90" y="25"/>
                    </a:cubicBezTo>
                    <a:cubicBezTo>
                      <a:pt x="90" y="3"/>
                      <a:pt x="90" y="3"/>
                      <a:pt x="90" y="3"/>
                    </a:cubicBezTo>
                    <a:cubicBezTo>
                      <a:pt x="90" y="0"/>
                      <a:pt x="88" y="1"/>
                      <a:pt x="88" y="1"/>
                    </a:cubicBezTo>
                    <a:lnTo>
                      <a:pt x="53" y="23"/>
                    </a:lnTo>
                    <a:close/>
                  </a:path>
                </a:pathLst>
              </a:custGeom>
              <a:grpFill/>
              <a:ln w="9525">
                <a:noFill/>
                <a:round/>
                <a:headEnd/>
                <a:tailEnd/>
              </a:ln>
            </p:spPr>
            <p:txBody>
              <a:bodyPr anchor="ctr"/>
              <a:lstStyle/>
              <a:p>
                <a:pPr algn="ctr"/>
                <a:endParaRPr/>
              </a:p>
            </p:txBody>
          </p:sp>
          <p:sp>
            <p:nvSpPr>
              <p:cNvPr id="30" name="Freeform: Shape 41">
                <a:extLst>
                  <a:ext uri="{FF2B5EF4-FFF2-40B4-BE49-F238E27FC236}">
                    <a16:creationId xmlns:a16="http://schemas.microsoft.com/office/drawing/2014/main" id="{9182BFC8-22BD-408D-82D4-625A0DD6E9D9}"/>
                  </a:ext>
                </a:extLst>
              </p:cNvPr>
              <p:cNvSpPr>
                <a:spLocks/>
              </p:cNvSpPr>
              <p:nvPr/>
            </p:nvSpPr>
            <p:spPr bwMode="auto">
              <a:xfrm>
                <a:off x="649288" y="1889124"/>
                <a:ext cx="273050" cy="157163"/>
              </a:xfrm>
              <a:custGeom>
                <a:avLst/>
                <a:gdLst/>
                <a:ahLst/>
                <a:cxnLst>
                  <a:cxn ang="0">
                    <a:pos x="117" y="34"/>
                  </a:cxn>
                  <a:cxn ang="0">
                    <a:pos x="117" y="28"/>
                  </a:cxn>
                  <a:cxn ang="0">
                    <a:pos x="64" y="2"/>
                  </a:cxn>
                  <a:cxn ang="0">
                    <a:pos x="55" y="2"/>
                  </a:cxn>
                  <a:cxn ang="0">
                    <a:pos x="2" y="28"/>
                  </a:cxn>
                  <a:cxn ang="0">
                    <a:pos x="2" y="34"/>
                  </a:cxn>
                  <a:cxn ang="0">
                    <a:pos x="55" y="66"/>
                  </a:cxn>
                  <a:cxn ang="0">
                    <a:pos x="64" y="66"/>
                  </a:cxn>
                </a:cxnLst>
                <a:rect l="0" t="0" r="r" b="b"/>
                <a:pathLst>
                  <a:path w="119" h="68">
                    <a:moveTo>
                      <a:pt x="117" y="34"/>
                    </a:moveTo>
                    <a:cubicBezTo>
                      <a:pt x="119" y="32"/>
                      <a:pt x="119" y="30"/>
                      <a:pt x="117" y="28"/>
                    </a:cubicBezTo>
                    <a:cubicBezTo>
                      <a:pt x="64" y="2"/>
                      <a:pt x="64" y="2"/>
                      <a:pt x="64" y="2"/>
                    </a:cubicBezTo>
                    <a:cubicBezTo>
                      <a:pt x="62" y="0"/>
                      <a:pt x="57" y="0"/>
                      <a:pt x="55" y="2"/>
                    </a:cubicBezTo>
                    <a:cubicBezTo>
                      <a:pt x="2" y="28"/>
                      <a:pt x="2" y="28"/>
                      <a:pt x="2" y="28"/>
                    </a:cubicBezTo>
                    <a:cubicBezTo>
                      <a:pt x="0" y="30"/>
                      <a:pt x="0" y="32"/>
                      <a:pt x="2" y="34"/>
                    </a:cubicBezTo>
                    <a:cubicBezTo>
                      <a:pt x="55" y="66"/>
                      <a:pt x="55" y="66"/>
                      <a:pt x="55" y="66"/>
                    </a:cubicBezTo>
                    <a:cubicBezTo>
                      <a:pt x="57" y="68"/>
                      <a:pt x="62" y="68"/>
                      <a:pt x="64" y="66"/>
                    </a:cubicBezTo>
                  </a:path>
                </a:pathLst>
              </a:custGeom>
              <a:grpFill/>
              <a:ln w="9525">
                <a:noFill/>
                <a:round/>
                <a:headEnd/>
                <a:tailEnd/>
              </a:ln>
            </p:spPr>
            <p:txBody>
              <a:bodyPr anchor="ctr"/>
              <a:lstStyle/>
              <a:p>
                <a:pPr algn="ctr"/>
                <a:endParaRPr/>
              </a:p>
            </p:txBody>
          </p:sp>
          <p:sp>
            <p:nvSpPr>
              <p:cNvPr id="31" name="Freeform: Shape 42">
                <a:extLst>
                  <a:ext uri="{FF2B5EF4-FFF2-40B4-BE49-F238E27FC236}">
                    <a16:creationId xmlns:a16="http://schemas.microsoft.com/office/drawing/2014/main" id="{F9BC51F9-BEC6-4CA9-B81F-EB92D2B188A5}"/>
                  </a:ext>
                </a:extLst>
              </p:cNvPr>
              <p:cNvSpPr>
                <a:spLocks/>
              </p:cNvSpPr>
              <p:nvPr/>
            </p:nvSpPr>
            <p:spPr bwMode="auto">
              <a:xfrm>
                <a:off x="892176" y="1992311"/>
                <a:ext cx="26988" cy="112713"/>
              </a:xfrm>
              <a:custGeom>
                <a:avLst/>
                <a:gdLst/>
                <a:ahLst/>
                <a:cxnLst>
                  <a:cxn ang="0">
                    <a:pos x="8" y="37"/>
                  </a:cxn>
                  <a:cxn ang="0">
                    <a:pos x="8" y="1"/>
                  </a:cxn>
                  <a:cxn ang="0">
                    <a:pos x="7" y="0"/>
                  </a:cxn>
                  <a:cxn ang="0">
                    <a:pos x="4" y="2"/>
                  </a:cxn>
                  <a:cxn ang="0">
                    <a:pos x="3" y="4"/>
                  </a:cxn>
                  <a:cxn ang="0">
                    <a:pos x="3" y="37"/>
                  </a:cxn>
                  <a:cxn ang="0">
                    <a:pos x="3" y="37"/>
                  </a:cxn>
                  <a:cxn ang="0">
                    <a:pos x="0" y="43"/>
                  </a:cxn>
                  <a:cxn ang="0">
                    <a:pos x="6" y="49"/>
                  </a:cxn>
                  <a:cxn ang="0">
                    <a:pos x="12" y="43"/>
                  </a:cxn>
                  <a:cxn ang="0">
                    <a:pos x="9" y="37"/>
                  </a:cxn>
                  <a:cxn ang="0">
                    <a:pos x="8" y="37"/>
                  </a:cxn>
                </a:cxnLst>
                <a:rect l="0" t="0" r="r" b="b"/>
                <a:pathLst>
                  <a:path w="12" h="49">
                    <a:moveTo>
                      <a:pt x="8" y="37"/>
                    </a:moveTo>
                    <a:cubicBezTo>
                      <a:pt x="8" y="1"/>
                      <a:pt x="8" y="1"/>
                      <a:pt x="8" y="1"/>
                    </a:cubicBezTo>
                    <a:cubicBezTo>
                      <a:pt x="8" y="1"/>
                      <a:pt x="8" y="0"/>
                      <a:pt x="7" y="0"/>
                    </a:cubicBezTo>
                    <a:cubicBezTo>
                      <a:pt x="7" y="1"/>
                      <a:pt x="5" y="2"/>
                      <a:pt x="4" y="2"/>
                    </a:cubicBezTo>
                    <a:cubicBezTo>
                      <a:pt x="3" y="3"/>
                      <a:pt x="3" y="4"/>
                      <a:pt x="3" y="4"/>
                    </a:cubicBezTo>
                    <a:cubicBezTo>
                      <a:pt x="3" y="37"/>
                      <a:pt x="3" y="37"/>
                      <a:pt x="3" y="37"/>
                    </a:cubicBezTo>
                    <a:cubicBezTo>
                      <a:pt x="3" y="37"/>
                      <a:pt x="3" y="37"/>
                      <a:pt x="3" y="37"/>
                    </a:cubicBezTo>
                    <a:cubicBezTo>
                      <a:pt x="1" y="39"/>
                      <a:pt x="0" y="40"/>
                      <a:pt x="0" y="43"/>
                    </a:cubicBezTo>
                    <a:cubicBezTo>
                      <a:pt x="0" y="46"/>
                      <a:pt x="3" y="49"/>
                      <a:pt x="6" y="49"/>
                    </a:cubicBezTo>
                    <a:cubicBezTo>
                      <a:pt x="9" y="49"/>
                      <a:pt x="12" y="46"/>
                      <a:pt x="12" y="43"/>
                    </a:cubicBezTo>
                    <a:cubicBezTo>
                      <a:pt x="12" y="40"/>
                      <a:pt x="11" y="39"/>
                      <a:pt x="9" y="37"/>
                    </a:cubicBezTo>
                    <a:cubicBezTo>
                      <a:pt x="9" y="37"/>
                      <a:pt x="8" y="37"/>
                      <a:pt x="8" y="37"/>
                    </a:cubicBezTo>
                  </a:path>
                </a:pathLst>
              </a:custGeom>
              <a:grpFill/>
              <a:ln w="9525">
                <a:noFill/>
                <a:round/>
                <a:headEnd/>
                <a:tailEnd/>
              </a:ln>
            </p:spPr>
            <p:txBody>
              <a:bodyPr anchor="ctr"/>
              <a:lstStyle/>
              <a:p>
                <a:pPr algn="ctr"/>
                <a:endParaRPr/>
              </a:p>
            </p:txBody>
          </p:sp>
        </p:grpSp>
      </p:grpSp>
      <p:grpSp>
        <p:nvGrpSpPr>
          <p:cNvPr id="32" name="千图PPT彼岸天：ID 8661124库_组合 39">
            <a:extLst>
              <a:ext uri="{FF2B5EF4-FFF2-40B4-BE49-F238E27FC236}">
                <a16:creationId xmlns:a16="http://schemas.microsoft.com/office/drawing/2014/main" id="{9D68025B-FD5E-4BA4-8444-C9E5358B5F92}"/>
              </a:ext>
            </a:extLst>
          </p:cNvPr>
          <p:cNvGrpSpPr/>
          <p:nvPr>
            <p:custDataLst>
              <p:tags r:id="rId4"/>
            </p:custDataLst>
          </p:nvPr>
        </p:nvGrpSpPr>
        <p:grpSpPr>
          <a:xfrm>
            <a:off x="10413946" y="2987318"/>
            <a:ext cx="1746612" cy="1450986"/>
            <a:chOff x="6651498" y="2957183"/>
            <a:chExt cx="1746612" cy="1450986"/>
          </a:xfrm>
        </p:grpSpPr>
        <p:sp>
          <p:nvSpPr>
            <p:cNvPr id="33" name="Hexagon 28">
              <a:extLst>
                <a:ext uri="{FF2B5EF4-FFF2-40B4-BE49-F238E27FC236}">
                  <a16:creationId xmlns:a16="http://schemas.microsoft.com/office/drawing/2014/main" id="{03FA4D8D-0BEF-45F6-B7A8-E6B6CC8E4938}"/>
                </a:ext>
              </a:extLst>
            </p:cNvPr>
            <p:cNvSpPr>
              <a:spLocks/>
            </p:cNvSpPr>
            <p:nvPr/>
          </p:nvSpPr>
          <p:spPr bwMode="gray">
            <a:xfrm>
              <a:off x="6651498" y="2957183"/>
              <a:ext cx="1746612" cy="1450986"/>
            </a:xfrm>
            <a:prstGeom prst="hexagon">
              <a:avLst>
                <a:gd name="adj" fmla="val 28916"/>
                <a:gd name="vf" fmla="val 115470"/>
              </a:avLst>
            </a:prstGeom>
            <a:solidFill>
              <a:schemeClr val="bg1">
                <a:lumMod val="75000"/>
              </a:schemeClr>
            </a:solidFill>
            <a:ln w="28575">
              <a:solidFill>
                <a:schemeClr val="bg1"/>
              </a:solidFill>
              <a:miter lim="800000"/>
              <a:headEnd/>
              <a:tailEnd/>
            </a:ln>
            <a:effectLst/>
            <a:extLst/>
          </p:spPr>
          <p:txBody>
            <a:bodyPr anchor="ctr"/>
            <a:lstStyle/>
            <a:p>
              <a:pPr algn="ctr"/>
              <a:endParaRPr/>
            </a:p>
          </p:txBody>
        </p:sp>
        <p:sp>
          <p:nvSpPr>
            <p:cNvPr id="34" name="Hexagon 29">
              <a:extLst>
                <a:ext uri="{FF2B5EF4-FFF2-40B4-BE49-F238E27FC236}">
                  <a16:creationId xmlns:a16="http://schemas.microsoft.com/office/drawing/2014/main" id="{B394A50C-49E6-4433-8B2C-894E9E9BA38F}"/>
                </a:ext>
              </a:extLst>
            </p:cNvPr>
            <p:cNvSpPr>
              <a:spLocks/>
            </p:cNvSpPr>
            <p:nvPr/>
          </p:nvSpPr>
          <p:spPr bwMode="gray">
            <a:xfrm>
              <a:off x="6753839" y="3044591"/>
              <a:ext cx="1535107" cy="1276168"/>
            </a:xfrm>
            <a:prstGeom prst="hexagon">
              <a:avLst>
                <a:gd name="adj" fmla="val 28896"/>
                <a:gd name="vf" fmla="val 115470"/>
              </a:avLst>
            </a:prstGeom>
            <a:solidFill>
              <a:schemeClr val="accent3"/>
            </a:solidFill>
            <a:ln w="9525">
              <a:noFill/>
              <a:miter lim="800000"/>
              <a:headEnd/>
              <a:tailEnd/>
            </a:ln>
            <a:effectLst/>
            <a:extLst/>
          </p:spPr>
          <p:txBody>
            <a:bodyPr anchor="ctr"/>
            <a:lstStyle/>
            <a:p>
              <a:pPr algn="ctr"/>
              <a:endParaRPr/>
            </a:p>
          </p:txBody>
        </p:sp>
        <p:grpSp>
          <p:nvGrpSpPr>
            <p:cNvPr id="35" name="Group 43">
              <a:extLst>
                <a:ext uri="{FF2B5EF4-FFF2-40B4-BE49-F238E27FC236}">
                  <a16:creationId xmlns:a16="http://schemas.microsoft.com/office/drawing/2014/main" id="{EB5A3C0D-FB34-4283-83A6-17A27B8796B8}"/>
                </a:ext>
              </a:extLst>
            </p:cNvPr>
            <p:cNvGrpSpPr/>
            <p:nvPr/>
          </p:nvGrpSpPr>
          <p:grpSpPr>
            <a:xfrm>
              <a:off x="7254799" y="3450193"/>
              <a:ext cx="533165" cy="464968"/>
              <a:chOff x="1941513" y="1882774"/>
              <a:chExt cx="273051" cy="238125"/>
            </a:xfrm>
            <a:solidFill>
              <a:schemeClr val="bg1"/>
            </a:solidFill>
          </p:grpSpPr>
          <p:sp>
            <p:nvSpPr>
              <p:cNvPr id="39" name="Freeform: Shape 44">
                <a:extLst>
                  <a:ext uri="{FF2B5EF4-FFF2-40B4-BE49-F238E27FC236}">
                    <a16:creationId xmlns:a16="http://schemas.microsoft.com/office/drawing/2014/main" id="{1600756B-EF9D-430D-B51C-87DF16EB9A0E}"/>
                  </a:ext>
                </a:extLst>
              </p:cNvPr>
              <p:cNvSpPr>
                <a:spLocks/>
              </p:cNvSpPr>
              <p:nvPr/>
            </p:nvSpPr>
            <p:spPr bwMode="auto">
              <a:xfrm>
                <a:off x="1954213" y="2038349"/>
                <a:ext cx="74613" cy="82550"/>
              </a:xfrm>
              <a:custGeom>
                <a:avLst/>
                <a:gdLst/>
                <a:ahLst/>
                <a:cxnLst>
                  <a:cxn ang="0">
                    <a:pos x="33" y="30"/>
                  </a:cxn>
                  <a:cxn ang="0">
                    <a:pos x="28" y="36"/>
                  </a:cxn>
                  <a:cxn ang="0">
                    <a:pos x="5" y="36"/>
                  </a:cxn>
                  <a:cxn ang="0">
                    <a:pos x="0" y="30"/>
                  </a:cxn>
                  <a:cxn ang="0">
                    <a:pos x="0" y="5"/>
                  </a:cxn>
                  <a:cxn ang="0">
                    <a:pos x="5" y="0"/>
                  </a:cxn>
                  <a:cxn ang="0">
                    <a:pos x="28" y="0"/>
                  </a:cxn>
                  <a:cxn ang="0">
                    <a:pos x="33" y="5"/>
                  </a:cxn>
                  <a:cxn ang="0">
                    <a:pos x="33" y="30"/>
                  </a:cxn>
                </a:cxnLst>
                <a:rect l="0" t="0" r="r" b="b"/>
                <a:pathLst>
                  <a:path w="33" h="36">
                    <a:moveTo>
                      <a:pt x="33" y="30"/>
                    </a:moveTo>
                    <a:cubicBezTo>
                      <a:pt x="33" y="33"/>
                      <a:pt x="31" y="36"/>
                      <a:pt x="28" y="36"/>
                    </a:cubicBezTo>
                    <a:cubicBezTo>
                      <a:pt x="5" y="36"/>
                      <a:pt x="5" y="36"/>
                      <a:pt x="5" y="36"/>
                    </a:cubicBezTo>
                    <a:cubicBezTo>
                      <a:pt x="2" y="36"/>
                      <a:pt x="0" y="33"/>
                      <a:pt x="0" y="30"/>
                    </a:cubicBezTo>
                    <a:cubicBezTo>
                      <a:pt x="0" y="5"/>
                      <a:pt x="0" y="5"/>
                      <a:pt x="0" y="5"/>
                    </a:cubicBezTo>
                    <a:cubicBezTo>
                      <a:pt x="0" y="2"/>
                      <a:pt x="2" y="0"/>
                      <a:pt x="5" y="0"/>
                    </a:cubicBezTo>
                    <a:cubicBezTo>
                      <a:pt x="28" y="0"/>
                      <a:pt x="28" y="0"/>
                      <a:pt x="28" y="0"/>
                    </a:cubicBezTo>
                    <a:cubicBezTo>
                      <a:pt x="31" y="0"/>
                      <a:pt x="33" y="2"/>
                      <a:pt x="33" y="5"/>
                    </a:cubicBezTo>
                    <a:lnTo>
                      <a:pt x="33" y="30"/>
                    </a:lnTo>
                    <a:close/>
                  </a:path>
                </a:pathLst>
              </a:custGeom>
              <a:grpFill/>
              <a:ln w="9525">
                <a:noFill/>
                <a:round/>
                <a:headEnd/>
                <a:tailEnd/>
              </a:ln>
            </p:spPr>
            <p:txBody>
              <a:bodyPr anchor="ctr"/>
              <a:lstStyle/>
              <a:p>
                <a:pPr algn="ctr"/>
                <a:endParaRPr/>
              </a:p>
            </p:txBody>
          </p:sp>
          <p:sp>
            <p:nvSpPr>
              <p:cNvPr id="40" name="Freeform: Shape 45">
                <a:extLst>
                  <a:ext uri="{FF2B5EF4-FFF2-40B4-BE49-F238E27FC236}">
                    <a16:creationId xmlns:a16="http://schemas.microsoft.com/office/drawing/2014/main" id="{69D75B61-A71C-4D48-828A-5AFB2C8F3A35}"/>
                  </a:ext>
                </a:extLst>
              </p:cNvPr>
              <p:cNvSpPr>
                <a:spLocks/>
              </p:cNvSpPr>
              <p:nvPr/>
            </p:nvSpPr>
            <p:spPr bwMode="auto">
              <a:xfrm>
                <a:off x="2044701" y="2009774"/>
                <a:ext cx="77788" cy="111125"/>
              </a:xfrm>
              <a:custGeom>
                <a:avLst/>
                <a:gdLst/>
                <a:ahLst/>
                <a:cxnLst>
                  <a:cxn ang="0">
                    <a:pos x="34" y="43"/>
                  </a:cxn>
                  <a:cxn ang="0">
                    <a:pos x="28" y="49"/>
                  </a:cxn>
                  <a:cxn ang="0">
                    <a:pos x="6" y="49"/>
                  </a:cxn>
                  <a:cxn ang="0">
                    <a:pos x="0" y="43"/>
                  </a:cxn>
                  <a:cxn ang="0">
                    <a:pos x="0" y="5"/>
                  </a:cxn>
                  <a:cxn ang="0">
                    <a:pos x="6" y="0"/>
                  </a:cxn>
                  <a:cxn ang="0">
                    <a:pos x="28" y="0"/>
                  </a:cxn>
                  <a:cxn ang="0">
                    <a:pos x="34" y="5"/>
                  </a:cxn>
                  <a:cxn ang="0">
                    <a:pos x="34" y="43"/>
                  </a:cxn>
                </a:cxnLst>
                <a:rect l="0" t="0" r="r" b="b"/>
                <a:pathLst>
                  <a:path w="34" h="49">
                    <a:moveTo>
                      <a:pt x="34" y="43"/>
                    </a:moveTo>
                    <a:cubicBezTo>
                      <a:pt x="34" y="46"/>
                      <a:pt x="31" y="49"/>
                      <a:pt x="28" y="49"/>
                    </a:cubicBezTo>
                    <a:cubicBezTo>
                      <a:pt x="6" y="49"/>
                      <a:pt x="6" y="49"/>
                      <a:pt x="6" y="49"/>
                    </a:cubicBezTo>
                    <a:cubicBezTo>
                      <a:pt x="3" y="49"/>
                      <a:pt x="0" y="46"/>
                      <a:pt x="0" y="43"/>
                    </a:cubicBezTo>
                    <a:cubicBezTo>
                      <a:pt x="0" y="5"/>
                      <a:pt x="0" y="5"/>
                      <a:pt x="0" y="5"/>
                    </a:cubicBezTo>
                    <a:cubicBezTo>
                      <a:pt x="0" y="2"/>
                      <a:pt x="3" y="0"/>
                      <a:pt x="6" y="0"/>
                    </a:cubicBezTo>
                    <a:cubicBezTo>
                      <a:pt x="28" y="0"/>
                      <a:pt x="28" y="0"/>
                      <a:pt x="28" y="0"/>
                    </a:cubicBezTo>
                    <a:cubicBezTo>
                      <a:pt x="31" y="0"/>
                      <a:pt x="34" y="2"/>
                      <a:pt x="34" y="5"/>
                    </a:cubicBezTo>
                    <a:lnTo>
                      <a:pt x="34" y="43"/>
                    </a:lnTo>
                    <a:close/>
                  </a:path>
                </a:pathLst>
              </a:custGeom>
              <a:grpFill/>
              <a:ln w="9525">
                <a:noFill/>
                <a:round/>
                <a:headEnd/>
                <a:tailEnd/>
              </a:ln>
            </p:spPr>
            <p:txBody>
              <a:bodyPr anchor="ctr"/>
              <a:lstStyle/>
              <a:p>
                <a:pPr algn="ctr"/>
                <a:endParaRPr/>
              </a:p>
            </p:txBody>
          </p:sp>
          <p:sp>
            <p:nvSpPr>
              <p:cNvPr id="41" name="Freeform: Shape 46">
                <a:extLst>
                  <a:ext uri="{FF2B5EF4-FFF2-40B4-BE49-F238E27FC236}">
                    <a16:creationId xmlns:a16="http://schemas.microsoft.com/office/drawing/2014/main" id="{D7E4C9B8-1FA6-4754-B6CE-55DD6D69BC49}"/>
                  </a:ext>
                </a:extLst>
              </p:cNvPr>
              <p:cNvSpPr>
                <a:spLocks/>
              </p:cNvSpPr>
              <p:nvPr/>
            </p:nvSpPr>
            <p:spPr bwMode="auto">
              <a:xfrm>
                <a:off x="2136776" y="1974849"/>
                <a:ext cx="77788" cy="146050"/>
              </a:xfrm>
              <a:custGeom>
                <a:avLst/>
                <a:gdLst/>
                <a:ahLst/>
                <a:cxnLst>
                  <a:cxn ang="0">
                    <a:pos x="34" y="58"/>
                  </a:cxn>
                  <a:cxn ang="0">
                    <a:pos x="28" y="64"/>
                  </a:cxn>
                  <a:cxn ang="0">
                    <a:pos x="6" y="64"/>
                  </a:cxn>
                  <a:cxn ang="0">
                    <a:pos x="0" y="58"/>
                  </a:cxn>
                  <a:cxn ang="0">
                    <a:pos x="0" y="6"/>
                  </a:cxn>
                  <a:cxn ang="0">
                    <a:pos x="6" y="0"/>
                  </a:cxn>
                  <a:cxn ang="0">
                    <a:pos x="28" y="0"/>
                  </a:cxn>
                  <a:cxn ang="0">
                    <a:pos x="34" y="6"/>
                  </a:cxn>
                  <a:cxn ang="0">
                    <a:pos x="34" y="58"/>
                  </a:cxn>
                </a:cxnLst>
                <a:rect l="0" t="0" r="r" b="b"/>
                <a:pathLst>
                  <a:path w="34" h="64">
                    <a:moveTo>
                      <a:pt x="34" y="58"/>
                    </a:moveTo>
                    <a:cubicBezTo>
                      <a:pt x="34" y="61"/>
                      <a:pt x="31" y="64"/>
                      <a:pt x="28" y="64"/>
                    </a:cubicBezTo>
                    <a:cubicBezTo>
                      <a:pt x="6" y="64"/>
                      <a:pt x="6" y="64"/>
                      <a:pt x="6" y="64"/>
                    </a:cubicBezTo>
                    <a:cubicBezTo>
                      <a:pt x="3" y="64"/>
                      <a:pt x="0" y="61"/>
                      <a:pt x="0" y="58"/>
                    </a:cubicBezTo>
                    <a:cubicBezTo>
                      <a:pt x="0" y="6"/>
                      <a:pt x="0" y="6"/>
                      <a:pt x="0" y="6"/>
                    </a:cubicBezTo>
                    <a:cubicBezTo>
                      <a:pt x="0" y="3"/>
                      <a:pt x="3" y="0"/>
                      <a:pt x="6" y="0"/>
                    </a:cubicBezTo>
                    <a:cubicBezTo>
                      <a:pt x="28" y="0"/>
                      <a:pt x="28" y="0"/>
                      <a:pt x="28" y="0"/>
                    </a:cubicBezTo>
                    <a:cubicBezTo>
                      <a:pt x="31" y="0"/>
                      <a:pt x="34" y="3"/>
                      <a:pt x="34" y="6"/>
                    </a:cubicBezTo>
                    <a:lnTo>
                      <a:pt x="34" y="58"/>
                    </a:lnTo>
                    <a:close/>
                  </a:path>
                </a:pathLst>
              </a:custGeom>
              <a:grpFill/>
              <a:ln w="9525">
                <a:noFill/>
                <a:round/>
                <a:headEnd/>
                <a:tailEnd/>
              </a:ln>
            </p:spPr>
            <p:txBody>
              <a:bodyPr anchor="ctr"/>
              <a:lstStyle/>
              <a:p>
                <a:pPr algn="ctr"/>
                <a:endParaRPr/>
              </a:p>
            </p:txBody>
          </p:sp>
          <p:sp>
            <p:nvSpPr>
              <p:cNvPr id="42" name="Freeform: Shape 47">
                <a:extLst>
                  <a:ext uri="{FF2B5EF4-FFF2-40B4-BE49-F238E27FC236}">
                    <a16:creationId xmlns:a16="http://schemas.microsoft.com/office/drawing/2014/main" id="{3685FE73-B6E2-407B-9672-664E98EF2527}"/>
                  </a:ext>
                </a:extLst>
              </p:cNvPr>
              <p:cNvSpPr>
                <a:spLocks/>
              </p:cNvSpPr>
              <p:nvPr/>
            </p:nvSpPr>
            <p:spPr bwMode="auto">
              <a:xfrm>
                <a:off x="1941513" y="1882774"/>
                <a:ext cx="268288" cy="127000"/>
              </a:xfrm>
              <a:custGeom>
                <a:avLst/>
                <a:gdLst/>
                <a:ahLst/>
                <a:cxnLst>
                  <a:cxn ang="0">
                    <a:pos x="114" y="1"/>
                  </a:cxn>
                  <a:cxn ang="0">
                    <a:pos x="89" y="7"/>
                  </a:cxn>
                  <a:cxn ang="0">
                    <a:pos x="88" y="10"/>
                  </a:cxn>
                  <a:cxn ang="0">
                    <a:pos x="94" y="15"/>
                  </a:cxn>
                  <a:cxn ang="0">
                    <a:pos x="93" y="17"/>
                  </a:cxn>
                  <a:cxn ang="0">
                    <a:pos x="77" y="26"/>
                  </a:cxn>
                  <a:cxn ang="0">
                    <a:pos x="5" y="45"/>
                  </a:cxn>
                  <a:cxn ang="0">
                    <a:pos x="0" y="50"/>
                  </a:cxn>
                  <a:cxn ang="0">
                    <a:pos x="5" y="55"/>
                  </a:cxn>
                  <a:cxn ang="0">
                    <a:pos x="7" y="55"/>
                  </a:cxn>
                  <a:cxn ang="0">
                    <a:pos x="82" y="34"/>
                  </a:cxn>
                  <a:cxn ang="0">
                    <a:pos x="100" y="24"/>
                  </a:cxn>
                  <a:cxn ang="0">
                    <a:pos x="102" y="24"/>
                  </a:cxn>
                  <a:cxn ang="0">
                    <a:pos x="108" y="29"/>
                  </a:cxn>
                  <a:cxn ang="0">
                    <a:pos x="111" y="28"/>
                  </a:cxn>
                  <a:cxn ang="0">
                    <a:pos x="117" y="4"/>
                  </a:cxn>
                  <a:cxn ang="0">
                    <a:pos x="114" y="1"/>
                  </a:cxn>
                </a:cxnLst>
                <a:rect l="0" t="0" r="r" b="b"/>
                <a:pathLst>
                  <a:path w="117" h="55">
                    <a:moveTo>
                      <a:pt x="114" y="1"/>
                    </a:moveTo>
                    <a:cubicBezTo>
                      <a:pt x="89" y="7"/>
                      <a:pt x="89" y="7"/>
                      <a:pt x="89" y="7"/>
                    </a:cubicBezTo>
                    <a:cubicBezTo>
                      <a:pt x="87" y="7"/>
                      <a:pt x="87" y="9"/>
                      <a:pt x="88" y="10"/>
                    </a:cubicBezTo>
                    <a:cubicBezTo>
                      <a:pt x="94" y="15"/>
                      <a:pt x="94" y="15"/>
                      <a:pt x="94" y="15"/>
                    </a:cubicBezTo>
                    <a:cubicBezTo>
                      <a:pt x="94" y="16"/>
                      <a:pt x="94" y="17"/>
                      <a:pt x="93" y="17"/>
                    </a:cubicBezTo>
                    <a:cubicBezTo>
                      <a:pt x="90" y="19"/>
                      <a:pt x="85" y="22"/>
                      <a:pt x="77" y="26"/>
                    </a:cubicBezTo>
                    <a:cubicBezTo>
                      <a:pt x="38" y="47"/>
                      <a:pt x="6" y="45"/>
                      <a:pt x="5" y="45"/>
                    </a:cubicBezTo>
                    <a:cubicBezTo>
                      <a:pt x="3" y="45"/>
                      <a:pt x="0" y="47"/>
                      <a:pt x="0" y="50"/>
                    </a:cubicBezTo>
                    <a:cubicBezTo>
                      <a:pt x="0" y="52"/>
                      <a:pt x="2" y="55"/>
                      <a:pt x="5" y="55"/>
                    </a:cubicBezTo>
                    <a:cubicBezTo>
                      <a:pt x="5" y="55"/>
                      <a:pt x="6" y="55"/>
                      <a:pt x="7" y="55"/>
                    </a:cubicBezTo>
                    <a:cubicBezTo>
                      <a:pt x="15" y="55"/>
                      <a:pt x="46" y="53"/>
                      <a:pt x="82" y="34"/>
                    </a:cubicBezTo>
                    <a:cubicBezTo>
                      <a:pt x="90" y="30"/>
                      <a:pt x="96" y="26"/>
                      <a:pt x="100" y="24"/>
                    </a:cubicBezTo>
                    <a:cubicBezTo>
                      <a:pt x="100" y="23"/>
                      <a:pt x="101" y="23"/>
                      <a:pt x="102" y="24"/>
                    </a:cubicBezTo>
                    <a:cubicBezTo>
                      <a:pt x="108" y="29"/>
                      <a:pt x="108" y="29"/>
                      <a:pt x="108" y="29"/>
                    </a:cubicBezTo>
                    <a:cubicBezTo>
                      <a:pt x="109" y="31"/>
                      <a:pt x="111" y="30"/>
                      <a:pt x="111" y="28"/>
                    </a:cubicBezTo>
                    <a:cubicBezTo>
                      <a:pt x="117" y="4"/>
                      <a:pt x="117" y="4"/>
                      <a:pt x="117" y="4"/>
                    </a:cubicBezTo>
                    <a:cubicBezTo>
                      <a:pt x="117" y="2"/>
                      <a:pt x="116" y="0"/>
                      <a:pt x="114" y="1"/>
                    </a:cubicBezTo>
                  </a:path>
                </a:pathLst>
              </a:custGeom>
              <a:grpFill/>
              <a:ln w="9525">
                <a:noFill/>
                <a:round/>
                <a:headEnd/>
                <a:tailEnd/>
              </a:ln>
            </p:spPr>
            <p:txBody>
              <a:bodyPr anchor="ctr"/>
              <a:lstStyle/>
              <a:p>
                <a:pPr algn="ctr"/>
                <a:endParaRPr/>
              </a:p>
            </p:txBody>
          </p:sp>
        </p:grpSp>
      </p:grpSp>
      <p:sp>
        <p:nvSpPr>
          <p:cNvPr id="2" name="矩形 1"/>
          <p:cNvSpPr/>
          <p:nvPr/>
        </p:nvSpPr>
        <p:spPr>
          <a:xfrm>
            <a:off x="-362367" y="-151368"/>
            <a:ext cx="2191626" cy="1121589"/>
          </a:xfrm>
          <a:prstGeom prst="rect">
            <a:avLst/>
          </a:prstGeom>
        </p:spPr>
        <p:txBody>
          <a:bodyPr wrap="none">
            <a:spAutoFit/>
          </a:bodyPr>
          <a:lstStyle/>
          <a:p>
            <a:pPr marL="742950" lvl="1" indent="-285750" algn="just">
              <a:lnSpc>
                <a:spcPct val="173000"/>
              </a:lnSpc>
              <a:spcBef>
                <a:spcPts val="1300"/>
              </a:spcBef>
              <a:spcAft>
                <a:spcPts val="1300"/>
              </a:spcAft>
              <a:buFont typeface="+mj-lt"/>
              <a:buAutoNum type="arabicPeriod"/>
            </a:pPr>
            <a:r>
              <a:rPr lang="zh-CN" altLang="en-US" sz="4400" b="1" kern="100" dirty="0">
                <a:latin typeface="等线 Light" panose="02010600030101010101" pitchFamily="2" charset="-122"/>
                <a:ea typeface="等线 Light" panose="02010600030101010101" pitchFamily="2" charset="-122"/>
                <a:cs typeface="Times New Roman" panose="02020603050405020304" pitchFamily="18" charset="0"/>
              </a:rPr>
              <a:t>简介</a:t>
            </a:r>
            <a:endParaRPr lang="zh-CN" altLang="zh-CN" sz="4400" b="1" kern="100" dirty="0">
              <a:effectLst/>
              <a:latin typeface="等线 Light" panose="02010600030101010101" pitchFamily="2" charset="-122"/>
              <a:ea typeface="等线 Light" panose="02010600030101010101" pitchFamily="2" charset="-122"/>
              <a:cs typeface="Times New Roman" panose="02020603050405020304" pitchFamily="18" charset="0"/>
            </a:endParaRPr>
          </a:p>
        </p:txBody>
      </p:sp>
      <p:sp>
        <p:nvSpPr>
          <p:cNvPr id="8" name="矩形 7"/>
          <p:cNvSpPr/>
          <p:nvPr/>
        </p:nvSpPr>
        <p:spPr>
          <a:xfrm>
            <a:off x="767894" y="1130315"/>
            <a:ext cx="6800231" cy="5404813"/>
          </a:xfrm>
          <a:prstGeom prst="rect">
            <a:avLst/>
          </a:prstGeom>
        </p:spPr>
        <p:txBody>
          <a:bodyPr wrap="square">
            <a:spAutoFit/>
          </a:bodyPr>
          <a:lstStyle/>
          <a:p>
            <a:pPr>
              <a:lnSpc>
                <a:spcPts val="2600"/>
              </a:lnSpc>
              <a:defRPr/>
            </a:pPr>
            <a:r>
              <a:rPr lang="zh-CN" altLang="zh-CN" sz="2000" dirty="0">
                <a:latin typeface="+mn-ea"/>
              </a:rPr>
              <a:t>白盒测试在测试过程的早期阶段进行，而黑盒测试主要用于测试过程的后期。设计黑盒测试方案时，应该考虑下述问题。</a:t>
            </a:r>
            <a:endParaRPr lang="en-US" altLang="zh-CN" sz="2000" dirty="0">
              <a:latin typeface="+mn-ea"/>
            </a:endParaRPr>
          </a:p>
          <a:p>
            <a:pPr>
              <a:lnSpc>
                <a:spcPts val="2600"/>
              </a:lnSpc>
              <a:defRPr/>
            </a:pPr>
            <a:r>
              <a:rPr lang="zh-CN" altLang="en-US" sz="2000" dirty="0">
                <a:latin typeface="+mn-ea"/>
              </a:rPr>
              <a:t>问题二：请说出书上的六条。</a:t>
            </a:r>
            <a:endParaRPr lang="zh-CN" altLang="zh-CN" sz="2000" dirty="0">
              <a:latin typeface="+mn-ea"/>
            </a:endParaRPr>
          </a:p>
          <a:p>
            <a:pPr marL="576000" indent="0">
              <a:lnSpc>
                <a:spcPts val="2600"/>
              </a:lnSpc>
              <a:buNone/>
              <a:defRPr/>
            </a:pPr>
            <a:r>
              <a:rPr lang="zh-CN" altLang="zh-CN" sz="2000" dirty="0">
                <a:solidFill>
                  <a:srgbClr val="FF0000"/>
                </a:solidFill>
                <a:latin typeface="+mn-ea"/>
              </a:rPr>
              <a:t>（</a:t>
            </a:r>
            <a:r>
              <a:rPr lang="en-US" altLang="zh-CN" sz="2000" dirty="0">
                <a:solidFill>
                  <a:srgbClr val="FF0000"/>
                </a:solidFill>
                <a:latin typeface="+mn-ea"/>
              </a:rPr>
              <a:t>1</a:t>
            </a:r>
            <a:r>
              <a:rPr lang="zh-CN" altLang="zh-CN" sz="2000" dirty="0">
                <a:solidFill>
                  <a:srgbClr val="FF0000"/>
                </a:solidFill>
                <a:latin typeface="+mn-ea"/>
              </a:rPr>
              <a:t>）怎样测试功能的有效性？</a:t>
            </a:r>
          </a:p>
          <a:p>
            <a:pPr marL="576000" indent="0">
              <a:lnSpc>
                <a:spcPts val="2600"/>
              </a:lnSpc>
              <a:buNone/>
              <a:defRPr/>
            </a:pPr>
            <a:r>
              <a:rPr lang="zh-CN" altLang="zh-CN" sz="2000" dirty="0">
                <a:solidFill>
                  <a:srgbClr val="FF0000"/>
                </a:solidFill>
                <a:latin typeface="+mn-ea"/>
              </a:rPr>
              <a:t>（</a:t>
            </a:r>
            <a:r>
              <a:rPr lang="en-US" altLang="zh-CN" sz="2000" dirty="0">
                <a:solidFill>
                  <a:srgbClr val="FF0000"/>
                </a:solidFill>
                <a:latin typeface="+mn-ea"/>
              </a:rPr>
              <a:t>2</a:t>
            </a:r>
            <a:r>
              <a:rPr lang="zh-CN" altLang="zh-CN" sz="2000" dirty="0">
                <a:solidFill>
                  <a:srgbClr val="FF0000"/>
                </a:solidFill>
                <a:latin typeface="+mn-ea"/>
              </a:rPr>
              <a:t>）哪些类型的输入可构成好测试用例？</a:t>
            </a:r>
          </a:p>
          <a:p>
            <a:pPr marL="576000" indent="0">
              <a:lnSpc>
                <a:spcPts val="2600"/>
              </a:lnSpc>
              <a:buNone/>
              <a:defRPr/>
            </a:pPr>
            <a:r>
              <a:rPr lang="zh-CN" altLang="zh-CN" sz="2000" dirty="0">
                <a:solidFill>
                  <a:srgbClr val="FF0000"/>
                </a:solidFill>
                <a:latin typeface="+mn-ea"/>
              </a:rPr>
              <a:t>（</a:t>
            </a:r>
            <a:r>
              <a:rPr lang="en-US" altLang="zh-CN" sz="2000" dirty="0">
                <a:solidFill>
                  <a:srgbClr val="FF0000"/>
                </a:solidFill>
                <a:latin typeface="+mn-ea"/>
              </a:rPr>
              <a:t>3</a:t>
            </a:r>
            <a:r>
              <a:rPr lang="zh-CN" altLang="zh-CN" sz="2000" dirty="0">
                <a:solidFill>
                  <a:srgbClr val="FF0000"/>
                </a:solidFill>
                <a:latin typeface="+mn-ea"/>
              </a:rPr>
              <a:t>）系统是否对特定的输入值特别敏感？</a:t>
            </a:r>
          </a:p>
          <a:p>
            <a:pPr marL="576000" indent="0">
              <a:lnSpc>
                <a:spcPts val="2600"/>
              </a:lnSpc>
              <a:buNone/>
              <a:defRPr/>
            </a:pPr>
            <a:r>
              <a:rPr lang="zh-CN" altLang="zh-CN" sz="2000" dirty="0">
                <a:solidFill>
                  <a:srgbClr val="FF0000"/>
                </a:solidFill>
                <a:latin typeface="+mn-ea"/>
              </a:rPr>
              <a:t>（</a:t>
            </a:r>
            <a:r>
              <a:rPr lang="en-US" altLang="zh-CN" sz="2000" dirty="0">
                <a:solidFill>
                  <a:srgbClr val="FF0000"/>
                </a:solidFill>
                <a:latin typeface="+mn-ea"/>
              </a:rPr>
              <a:t>4</a:t>
            </a:r>
            <a:r>
              <a:rPr lang="zh-CN" altLang="zh-CN" sz="2000" dirty="0">
                <a:solidFill>
                  <a:srgbClr val="FF0000"/>
                </a:solidFill>
                <a:latin typeface="+mn-ea"/>
              </a:rPr>
              <a:t>）怎样划定数据类的边界？</a:t>
            </a:r>
          </a:p>
          <a:p>
            <a:pPr marL="576000" indent="0">
              <a:lnSpc>
                <a:spcPts val="2600"/>
              </a:lnSpc>
              <a:buNone/>
              <a:defRPr/>
            </a:pPr>
            <a:r>
              <a:rPr lang="zh-CN" altLang="zh-CN" sz="2000" dirty="0">
                <a:solidFill>
                  <a:srgbClr val="FF0000"/>
                </a:solidFill>
                <a:latin typeface="+mn-ea"/>
              </a:rPr>
              <a:t>（</a:t>
            </a:r>
            <a:r>
              <a:rPr lang="en-US" altLang="zh-CN" sz="2000" dirty="0">
                <a:solidFill>
                  <a:srgbClr val="FF0000"/>
                </a:solidFill>
                <a:latin typeface="+mn-ea"/>
              </a:rPr>
              <a:t>5</a:t>
            </a:r>
            <a:r>
              <a:rPr lang="zh-CN" altLang="zh-CN" sz="2000" dirty="0">
                <a:solidFill>
                  <a:srgbClr val="FF0000"/>
                </a:solidFill>
                <a:latin typeface="+mn-ea"/>
              </a:rPr>
              <a:t>）系统能够承受什么样的数据率和数据量？</a:t>
            </a:r>
          </a:p>
          <a:p>
            <a:pPr marL="576000" indent="0">
              <a:lnSpc>
                <a:spcPts val="2600"/>
              </a:lnSpc>
              <a:buNone/>
              <a:defRPr/>
            </a:pPr>
            <a:r>
              <a:rPr lang="zh-CN" altLang="zh-CN" sz="2000" dirty="0">
                <a:solidFill>
                  <a:srgbClr val="FF0000"/>
                </a:solidFill>
                <a:latin typeface="+mn-ea"/>
              </a:rPr>
              <a:t>（</a:t>
            </a:r>
            <a:r>
              <a:rPr lang="en-US" altLang="zh-CN" sz="2000" dirty="0">
                <a:solidFill>
                  <a:srgbClr val="FF0000"/>
                </a:solidFill>
                <a:latin typeface="+mn-ea"/>
              </a:rPr>
              <a:t>6</a:t>
            </a:r>
            <a:r>
              <a:rPr lang="zh-CN" altLang="zh-CN" sz="2000" dirty="0">
                <a:solidFill>
                  <a:srgbClr val="FF0000"/>
                </a:solidFill>
                <a:latin typeface="+mn-ea"/>
              </a:rPr>
              <a:t>）数据的特定组合将对系统运行产生什么影响？</a:t>
            </a:r>
          </a:p>
          <a:p>
            <a:pPr>
              <a:lnSpc>
                <a:spcPts val="2600"/>
              </a:lnSpc>
              <a:defRPr/>
            </a:pPr>
            <a:r>
              <a:rPr lang="en-US" altLang="zh-CN" sz="2000" dirty="0">
                <a:latin typeface="+mn-ea"/>
              </a:rPr>
              <a:t>     </a:t>
            </a:r>
            <a:r>
              <a:rPr lang="zh-CN" altLang="zh-CN" sz="2000" dirty="0">
                <a:latin typeface="+mn-ea"/>
              </a:rPr>
              <a:t>应用黑盒测试技术，能设计出满足下述标准的测试用例集。</a:t>
            </a:r>
          </a:p>
          <a:p>
            <a:pPr>
              <a:lnSpc>
                <a:spcPts val="2600"/>
              </a:lnSpc>
              <a:defRPr/>
            </a:pPr>
            <a:r>
              <a:rPr lang="en-US" altLang="zh-CN" sz="2000" dirty="0">
                <a:latin typeface="+mn-ea"/>
              </a:rPr>
              <a:t>    </a:t>
            </a:r>
            <a:r>
              <a:rPr lang="zh-CN" altLang="zh-CN" sz="2000" dirty="0">
                <a:latin typeface="+mn-ea"/>
              </a:rPr>
              <a:t>（</a:t>
            </a:r>
            <a:r>
              <a:rPr lang="en-US" altLang="zh-CN" sz="2000" dirty="0">
                <a:latin typeface="+mn-ea"/>
              </a:rPr>
              <a:t>1</a:t>
            </a:r>
            <a:r>
              <a:rPr lang="zh-CN" altLang="zh-CN" sz="2000" dirty="0">
                <a:latin typeface="+mn-ea"/>
              </a:rPr>
              <a:t>）所设计出的测试用例能够减少为达到合理测试所需要设计的测试用例的总数。</a:t>
            </a:r>
          </a:p>
          <a:p>
            <a:pPr>
              <a:lnSpc>
                <a:spcPts val="2600"/>
              </a:lnSpc>
              <a:defRPr/>
            </a:pPr>
            <a:r>
              <a:rPr lang="en-US" altLang="zh-CN" sz="2000" dirty="0">
                <a:latin typeface="+mn-ea"/>
              </a:rPr>
              <a:t>    </a:t>
            </a:r>
            <a:r>
              <a:rPr lang="zh-CN" altLang="zh-CN" sz="2000" dirty="0">
                <a:latin typeface="+mn-ea"/>
              </a:rPr>
              <a:t>（</a:t>
            </a:r>
            <a:r>
              <a:rPr lang="en-US" altLang="zh-CN" sz="2000" dirty="0">
                <a:latin typeface="+mn-ea"/>
              </a:rPr>
              <a:t>2</a:t>
            </a:r>
            <a:r>
              <a:rPr lang="zh-CN" altLang="zh-CN" sz="2000" dirty="0">
                <a:latin typeface="+mn-ea"/>
              </a:rPr>
              <a:t>）所设计出的测试用例能够告诉人们，是否存在某些类型的错误，而不是仅仅指出与特定测试相关的错误是否存在。</a:t>
            </a:r>
            <a:endParaRPr lang="zh-CN" altLang="en-US" sz="2000" dirty="0">
              <a:latin typeface="+mn-ea"/>
            </a:endParaRPr>
          </a:p>
        </p:txBody>
      </p:sp>
    </p:spTree>
    <p:extLst>
      <p:ext uri="{BB962C8B-B14F-4D97-AF65-F5344CB8AC3E}">
        <p14:creationId xmlns:p14="http://schemas.microsoft.com/office/powerpoint/2010/main" val="3119756835"/>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2" end="2"/>
                                            </p:txEl>
                                          </p:spTgt>
                                        </p:tgtEl>
                                        <p:attrNameLst>
                                          <p:attrName>style.visibility</p:attrName>
                                        </p:attrNameLst>
                                      </p:cBhvr>
                                      <p:to>
                                        <p:strVal val="visible"/>
                                      </p:to>
                                    </p:set>
                                    <p:animEffect transition="in" filter="fade">
                                      <p:cBhvr>
                                        <p:cTn id="7" dur="500"/>
                                        <p:tgtEl>
                                          <p:spTgt spid="8">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xEl>
                                              <p:pRg st="3" end="3"/>
                                            </p:txEl>
                                          </p:spTgt>
                                        </p:tgtEl>
                                        <p:attrNameLst>
                                          <p:attrName>style.visibility</p:attrName>
                                        </p:attrNameLst>
                                      </p:cBhvr>
                                      <p:to>
                                        <p:strVal val="visible"/>
                                      </p:to>
                                    </p:set>
                                    <p:animEffect transition="in" filter="fade">
                                      <p:cBhvr>
                                        <p:cTn id="12" dur="500"/>
                                        <p:tgtEl>
                                          <p:spTgt spid="8">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xEl>
                                              <p:pRg st="4" end="4"/>
                                            </p:txEl>
                                          </p:spTgt>
                                        </p:tgtEl>
                                        <p:attrNameLst>
                                          <p:attrName>style.visibility</p:attrName>
                                        </p:attrNameLst>
                                      </p:cBhvr>
                                      <p:to>
                                        <p:strVal val="visible"/>
                                      </p:to>
                                    </p:set>
                                    <p:animEffect transition="in" filter="fade">
                                      <p:cBhvr>
                                        <p:cTn id="17" dur="500"/>
                                        <p:tgtEl>
                                          <p:spTgt spid="8">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
                                            <p:txEl>
                                              <p:pRg st="5" end="5"/>
                                            </p:txEl>
                                          </p:spTgt>
                                        </p:tgtEl>
                                        <p:attrNameLst>
                                          <p:attrName>style.visibility</p:attrName>
                                        </p:attrNameLst>
                                      </p:cBhvr>
                                      <p:to>
                                        <p:strVal val="visible"/>
                                      </p:to>
                                    </p:set>
                                    <p:animEffect transition="in" filter="fade">
                                      <p:cBhvr>
                                        <p:cTn id="22" dur="500"/>
                                        <p:tgtEl>
                                          <p:spTgt spid="8">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8">
                                            <p:txEl>
                                              <p:pRg st="6" end="6"/>
                                            </p:txEl>
                                          </p:spTgt>
                                        </p:tgtEl>
                                        <p:attrNameLst>
                                          <p:attrName>style.visibility</p:attrName>
                                        </p:attrNameLst>
                                      </p:cBhvr>
                                      <p:to>
                                        <p:strVal val="visible"/>
                                      </p:to>
                                    </p:set>
                                    <p:animEffect transition="in" filter="fade">
                                      <p:cBhvr>
                                        <p:cTn id="27" dur="500"/>
                                        <p:tgtEl>
                                          <p:spTgt spid="8">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8">
                                            <p:txEl>
                                              <p:pRg st="7" end="7"/>
                                            </p:txEl>
                                          </p:spTgt>
                                        </p:tgtEl>
                                        <p:attrNameLst>
                                          <p:attrName>style.visibility</p:attrName>
                                        </p:attrNameLst>
                                      </p:cBhvr>
                                      <p:to>
                                        <p:strVal val="visible"/>
                                      </p:to>
                                    </p:set>
                                    <p:animEffect transition="in" filter="fade">
                                      <p:cBhvr>
                                        <p:cTn id="32" dur="500"/>
                                        <p:tgtEl>
                                          <p:spTgt spid="8">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a:extLst>
              <a:ext uri="{FF2B5EF4-FFF2-40B4-BE49-F238E27FC236}">
                <a16:creationId xmlns:a16="http://schemas.microsoft.com/office/drawing/2014/main" id="{8ADB313A-10F1-4466-9387-14CA15765A0D}"/>
              </a:ext>
            </a:extLst>
          </p:cNvPr>
          <p:cNvSpPr/>
          <p:nvPr/>
        </p:nvSpPr>
        <p:spPr>
          <a:xfrm rot="3028529">
            <a:off x="3851275" y="2075725"/>
            <a:ext cx="4044950" cy="4054475"/>
          </a:xfrm>
          <a:prstGeom prst="ellipse">
            <a:avLst/>
          </a:prstGeom>
          <a:noFill/>
          <a:ln>
            <a:gradFill>
              <a:gsLst>
                <a:gs pos="33000">
                  <a:schemeClr val="bg1"/>
                </a:gs>
                <a:gs pos="61000">
                  <a:srgbClr val="CB3538"/>
                </a:gs>
                <a:gs pos="100000">
                  <a:srgbClr val="CB3538"/>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solidFill>
            </a:endParaRPr>
          </a:p>
        </p:txBody>
      </p:sp>
      <p:sp>
        <p:nvSpPr>
          <p:cNvPr id="3" name="文本框 2">
            <a:extLst>
              <a:ext uri="{FF2B5EF4-FFF2-40B4-BE49-F238E27FC236}">
                <a16:creationId xmlns:a16="http://schemas.microsoft.com/office/drawing/2014/main" id="{3CB1F3AD-7560-4CDA-A487-B29058C40769}"/>
              </a:ext>
            </a:extLst>
          </p:cNvPr>
          <p:cNvSpPr txBox="1"/>
          <p:nvPr/>
        </p:nvSpPr>
        <p:spPr>
          <a:xfrm>
            <a:off x="5272323" y="2330285"/>
            <a:ext cx="1169551" cy="913070"/>
          </a:xfrm>
          <a:prstGeom prst="rect">
            <a:avLst/>
          </a:prstGeom>
          <a:noFill/>
        </p:spPr>
        <p:txBody>
          <a:bodyPr vert="eaVert" wrap="none" rtlCol="0">
            <a:spAutoFit/>
          </a:bodyPr>
          <a:lstStyle/>
          <a:p>
            <a:r>
              <a:rPr lang="zh-CN" altLang="en-US" sz="6400" dirty="0">
                <a:latin typeface="微软雅黑" panose="020B0503020204020204" charset="-122"/>
                <a:ea typeface="微软雅黑" panose="020B0503020204020204" charset="-122"/>
              </a:rPr>
              <a:t>贰</a:t>
            </a:r>
          </a:p>
        </p:txBody>
      </p:sp>
      <p:sp>
        <p:nvSpPr>
          <p:cNvPr id="4" name="文本框 3">
            <a:extLst>
              <a:ext uri="{FF2B5EF4-FFF2-40B4-BE49-F238E27FC236}">
                <a16:creationId xmlns:a16="http://schemas.microsoft.com/office/drawing/2014/main" id="{14472EE8-3D4D-4734-91F2-8465835BD226}"/>
              </a:ext>
            </a:extLst>
          </p:cNvPr>
          <p:cNvSpPr txBox="1"/>
          <p:nvPr/>
        </p:nvSpPr>
        <p:spPr>
          <a:xfrm>
            <a:off x="5533481" y="3416894"/>
            <a:ext cx="416573" cy="2062103"/>
          </a:xfrm>
          <a:prstGeom prst="rect">
            <a:avLst/>
          </a:prstGeom>
          <a:noFill/>
        </p:spPr>
        <p:txBody>
          <a:bodyPr vert="horz" wrap="square" rtlCol="0">
            <a:spAutoFit/>
          </a:bodyPr>
          <a:lstStyle/>
          <a:p>
            <a:r>
              <a:rPr lang="zh-CN" altLang="en-US" sz="3200" dirty="0">
                <a:solidFill>
                  <a:schemeClr val="tx1">
                    <a:lumMod val="75000"/>
                    <a:lumOff val="25000"/>
                  </a:schemeClr>
                </a:solidFill>
                <a:latin typeface="微软雅黑" panose="020B0503020204020204" charset="-122"/>
                <a:ea typeface="微软雅黑" panose="020B0503020204020204" charset="-122"/>
              </a:rPr>
              <a:t>等价划分</a:t>
            </a:r>
          </a:p>
        </p:txBody>
      </p:sp>
      <p:grpSp>
        <p:nvGrpSpPr>
          <p:cNvPr id="6" name="PA_淘宝网chenying0907出品 33">
            <a:extLst>
              <a:ext uri="{FF2B5EF4-FFF2-40B4-BE49-F238E27FC236}">
                <a16:creationId xmlns:a16="http://schemas.microsoft.com/office/drawing/2014/main" id="{D5D7701D-F5C6-48E4-8261-C1ABC1529801}"/>
              </a:ext>
            </a:extLst>
          </p:cNvPr>
          <p:cNvGrpSpPr>
            <a:grpSpLocks noChangeAspect="1"/>
          </p:cNvGrpSpPr>
          <p:nvPr>
            <p:custDataLst>
              <p:tags r:id="rId1"/>
            </p:custDataLst>
          </p:nvPr>
        </p:nvGrpSpPr>
        <p:grpSpPr>
          <a:xfrm>
            <a:off x="6356169" y="4313173"/>
            <a:ext cx="466149" cy="693680"/>
            <a:chOff x="2565284" y="1414452"/>
            <a:chExt cx="479305" cy="713258"/>
          </a:xfrm>
        </p:grpSpPr>
        <p:pic>
          <p:nvPicPr>
            <p:cNvPr id="7" name="图片 6">
              <a:extLst>
                <a:ext uri="{FF2B5EF4-FFF2-40B4-BE49-F238E27FC236}">
                  <a16:creationId xmlns:a16="http://schemas.microsoft.com/office/drawing/2014/main" id="{3413A311-0516-4F2B-9FFB-7360392FFD01}"/>
                </a:ext>
              </a:extLst>
            </p:cNvPr>
            <p:cNvPicPr>
              <a:picLocks noChangeAspect="1"/>
            </p:cNvPicPr>
            <p:nvPr/>
          </p:nvPicPr>
          <p:blipFill>
            <a:blip r:embed="rId4" cstate="print">
              <a:lum bright="-18000"/>
            </a:blip>
            <a:stretch>
              <a:fillRect/>
            </a:stretch>
          </p:blipFill>
          <p:spPr>
            <a:xfrm>
              <a:off x="2567764" y="1479583"/>
              <a:ext cx="440132" cy="648127"/>
            </a:xfrm>
            <a:prstGeom prst="rect">
              <a:avLst/>
            </a:prstGeom>
          </p:spPr>
        </p:pic>
        <p:sp>
          <p:nvSpPr>
            <p:cNvPr id="8" name="淘宝网chenying0907出品 35">
              <a:extLst>
                <a:ext uri="{FF2B5EF4-FFF2-40B4-BE49-F238E27FC236}">
                  <a16:creationId xmlns:a16="http://schemas.microsoft.com/office/drawing/2014/main" id="{1E4DB3E5-177F-4858-90F4-375C7E6F22F0}"/>
                </a:ext>
              </a:extLst>
            </p:cNvPr>
            <p:cNvSpPr txBox="1"/>
            <p:nvPr/>
          </p:nvSpPr>
          <p:spPr>
            <a:xfrm>
              <a:off x="2565284" y="1497448"/>
              <a:ext cx="479305" cy="364330"/>
            </a:xfrm>
            <a:prstGeom prst="rect">
              <a:avLst/>
            </a:prstGeom>
            <a:noFill/>
          </p:spPr>
          <p:txBody>
            <a:bodyPr wrap="square" rtlCol="0">
              <a:spAutoFit/>
            </a:bodyPr>
            <a:lstStyle/>
            <a:p>
              <a:pPr algn="ctr"/>
              <a:endParaRPr lang="zh-CN" altLang="en-US" sz="1705" dirty="0">
                <a:solidFill>
                  <a:srgbClr val="FFFFFF"/>
                </a:solidFill>
                <a:latin typeface="方正苏新诗柳楷简体" panose="02000000000000000000" pitchFamily="2" charset="-122"/>
                <a:ea typeface="方正苏新诗柳楷简体" panose="02000000000000000000" pitchFamily="2" charset="-122"/>
              </a:endParaRPr>
            </a:p>
          </p:txBody>
        </p:sp>
        <p:sp>
          <p:nvSpPr>
            <p:cNvPr id="9" name="淘宝网chenying0907出品 36">
              <a:extLst>
                <a:ext uri="{FF2B5EF4-FFF2-40B4-BE49-F238E27FC236}">
                  <a16:creationId xmlns:a16="http://schemas.microsoft.com/office/drawing/2014/main" id="{FEB26667-5859-4917-B0CA-6B8E8D36284A}"/>
                </a:ext>
              </a:extLst>
            </p:cNvPr>
            <p:cNvSpPr txBox="1"/>
            <p:nvPr/>
          </p:nvSpPr>
          <p:spPr>
            <a:xfrm>
              <a:off x="2599297" y="1414452"/>
              <a:ext cx="366942" cy="306178"/>
            </a:xfrm>
            <a:prstGeom prst="rect">
              <a:avLst/>
            </a:prstGeom>
            <a:noFill/>
          </p:spPr>
          <p:txBody>
            <a:bodyPr wrap="square" rtlCol="0">
              <a:spAutoFit/>
            </a:bodyPr>
            <a:lstStyle/>
            <a:p>
              <a:pPr algn="ctr"/>
              <a:endParaRPr lang="zh-CN" altLang="en-US" sz="1335" dirty="0">
                <a:solidFill>
                  <a:srgbClr val="FFFFFF"/>
                </a:solidFill>
                <a:latin typeface="方正苏新诗柳楷简体" panose="02000000000000000000" pitchFamily="2" charset="-122"/>
                <a:ea typeface="方正苏新诗柳楷简体" panose="02000000000000000000" pitchFamily="2" charset="-122"/>
              </a:endParaRPr>
            </a:p>
          </p:txBody>
        </p:sp>
      </p:grpSp>
    </p:spTree>
    <p:extLst>
      <p:ext uri="{BB962C8B-B14F-4D97-AF65-F5344CB8AC3E}">
        <p14:creationId xmlns:p14="http://schemas.microsoft.com/office/powerpoint/2010/main" val="1244111303"/>
      </p:ext>
    </p:extLst>
  </p:cSld>
  <p:clrMapOvr>
    <a:masterClrMapping/>
  </p:clrMapOvr>
  <mc:AlternateContent xmlns:mc="http://schemas.openxmlformats.org/markup-compatibility/2006" xmlns:p14="http://schemas.microsoft.com/office/powerpoint/2010/main">
    <mc:Choice Requires="p14">
      <p:transition spd="slow" p14:dur="900" advClick="0" advTm="5000">
        <p14:warp dir="in"/>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par>
                                <p:cTn id="8" presetID="47"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1000"/>
                                        <p:tgtEl>
                                          <p:spTgt spid="3"/>
                                        </p:tgtEl>
                                      </p:cBhvr>
                                    </p:animEffect>
                                    <p:anim calcmode="lin" valueType="num">
                                      <p:cBhvr>
                                        <p:cTn id="11" dur="1000" fill="hold"/>
                                        <p:tgtEl>
                                          <p:spTgt spid="3"/>
                                        </p:tgtEl>
                                        <p:attrNameLst>
                                          <p:attrName>ppt_x</p:attrName>
                                        </p:attrNameLst>
                                      </p:cBhvr>
                                      <p:tavLst>
                                        <p:tav tm="0">
                                          <p:val>
                                            <p:strVal val="#ppt_x"/>
                                          </p:val>
                                        </p:tav>
                                        <p:tav tm="100000">
                                          <p:val>
                                            <p:strVal val="#ppt_x"/>
                                          </p:val>
                                        </p:tav>
                                      </p:tavLst>
                                    </p:anim>
                                    <p:anim calcmode="lin" valueType="num">
                                      <p:cBhvr>
                                        <p:cTn id="12" dur="1000" fill="hold"/>
                                        <p:tgtEl>
                                          <p:spTgt spid="3"/>
                                        </p:tgtEl>
                                        <p:attrNameLst>
                                          <p:attrName>ppt_y</p:attrName>
                                        </p:attrNameLst>
                                      </p:cBhvr>
                                      <p:tavLst>
                                        <p:tav tm="0">
                                          <p:val>
                                            <p:strVal val="#ppt_y-.1"/>
                                          </p:val>
                                        </p:tav>
                                        <p:tav tm="100000">
                                          <p:val>
                                            <p:strVal val="#ppt_y"/>
                                          </p:val>
                                        </p:tav>
                                      </p:tavLst>
                                    </p:anim>
                                  </p:childTnLst>
                                </p:cTn>
                              </p:par>
                              <p:par>
                                <p:cTn id="13" presetID="42" presetClass="entr" presetSubtype="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1000"/>
                                        <p:tgtEl>
                                          <p:spTgt spid="4"/>
                                        </p:tgtEl>
                                      </p:cBhvr>
                                    </p:animEffect>
                                    <p:anim calcmode="lin" valueType="num">
                                      <p:cBhvr>
                                        <p:cTn id="16" dur="1000" fill="hold"/>
                                        <p:tgtEl>
                                          <p:spTgt spid="4"/>
                                        </p:tgtEl>
                                        <p:attrNameLst>
                                          <p:attrName>ppt_x</p:attrName>
                                        </p:attrNameLst>
                                      </p:cBhvr>
                                      <p:tavLst>
                                        <p:tav tm="0">
                                          <p:val>
                                            <p:strVal val="#ppt_x"/>
                                          </p:val>
                                        </p:tav>
                                        <p:tav tm="100000">
                                          <p:val>
                                            <p:strVal val="#ppt_x"/>
                                          </p:val>
                                        </p:tav>
                                      </p:tavLst>
                                    </p:anim>
                                    <p:anim calcmode="lin" valueType="num">
                                      <p:cBhvr>
                                        <p:cTn id="17" dur="1000" fill="hold"/>
                                        <p:tgtEl>
                                          <p:spTgt spid="4"/>
                                        </p:tgtEl>
                                        <p:attrNameLst>
                                          <p:attrName>ppt_y</p:attrName>
                                        </p:attrNameLst>
                                      </p:cBhvr>
                                      <p:tavLst>
                                        <p:tav tm="0">
                                          <p:val>
                                            <p:strVal val="#ppt_y+.1"/>
                                          </p:val>
                                        </p:tav>
                                        <p:tav tm="100000">
                                          <p:val>
                                            <p:strVal val="#ppt_y"/>
                                          </p:val>
                                        </p:tav>
                                      </p:tavLst>
                                    </p:anim>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3" grpId="0"/>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千图PPT彼岸天：ID 8661124库_组合 1">
            <a:extLst>
              <a:ext uri="{FF2B5EF4-FFF2-40B4-BE49-F238E27FC236}">
                <a16:creationId xmlns:a16="http://schemas.microsoft.com/office/drawing/2014/main" id="{50EBFDAC-7214-4C0A-8FCA-F9A39456B2F3}"/>
              </a:ext>
            </a:extLst>
          </p:cNvPr>
          <p:cNvGrpSpPr/>
          <p:nvPr>
            <p:custDataLst>
              <p:tags r:id="rId1"/>
            </p:custDataLst>
          </p:nvPr>
        </p:nvGrpSpPr>
        <p:grpSpPr>
          <a:xfrm>
            <a:off x="8311088" y="2216575"/>
            <a:ext cx="3764071" cy="2823833"/>
            <a:chOff x="4218865" y="1520788"/>
            <a:chExt cx="3764071" cy="2823833"/>
          </a:xfrm>
        </p:grpSpPr>
        <p:grpSp>
          <p:nvGrpSpPr>
            <p:cNvPr id="3" name="Group 4">
              <a:extLst>
                <a:ext uri="{FF2B5EF4-FFF2-40B4-BE49-F238E27FC236}">
                  <a16:creationId xmlns:a16="http://schemas.microsoft.com/office/drawing/2014/main" id="{2A2AEBC3-2CA1-423F-ACB1-9EF88B69E7A1}"/>
                </a:ext>
              </a:extLst>
            </p:cNvPr>
            <p:cNvGrpSpPr/>
            <p:nvPr/>
          </p:nvGrpSpPr>
          <p:grpSpPr>
            <a:xfrm>
              <a:off x="6408729" y="2853902"/>
              <a:ext cx="1279037" cy="1290962"/>
              <a:chOff x="6404406" y="3134501"/>
              <a:chExt cx="1362075" cy="1374775"/>
            </a:xfrm>
          </p:grpSpPr>
          <p:sp>
            <p:nvSpPr>
              <p:cNvPr id="33" name="Freeform: Shape 5">
                <a:extLst>
                  <a:ext uri="{FF2B5EF4-FFF2-40B4-BE49-F238E27FC236}">
                    <a16:creationId xmlns:a16="http://schemas.microsoft.com/office/drawing/2014/main" id="{F45521CD-DABD-4FF4-A54B-C3FA31D6B144}"/>
                  </a:ext>
                </a:extLst>
              </p:cNvPr>
              <p:cNvSpPr>
                <a:spLocks/>
              </p:cNvSpPr>
              <p:nvPr/>
            </p:nvSpPr>
            <p:spPr bwMode="auto">
              <a:xfrm>
                <a:off x="6404406" y="3134501"/>
                <a:ext cx="760413" cy="741363"/>
              </a:xfrm>
              <a:custGeom>
                <a:avLst/>
                <a:gdLst>
                  <a:gd name="T0" fmla="*/ 0 w 256"/>
                  <a:gd name="T1" fmla="*/ 106 h 249"/>
                  <a:gd name="T2" fmla="*/ 65 w 256"/>
                  <a:gd name="T3" fmla="*/ 249 h 249"/>
                  <a:gd name="T4" fmla="*/ 256 w 256"/>
                  <a:gd name="T5" fmla="*/ 78 h 249"/>
                  <a:gd name="T6" fmla="*/ 124 w 256"/>
                  <a:gd name="T7" fmla="*/ 0 h 249"/>
                  <a:gd name="T8" fmla="*/ 0 w 256"/>
                  <a:gd name="T9" fmla="*/ 106 h 249"/>
                </a:gdLst>
                <a:ahLst/>
                <a:cxnLst>
                  <a:cxn ang="0">
                    <a:pos x="T0" y="T1"/>
                  </a:cxn>
                  <a:cxn ang="0">
                    <a:pos x="T2" y="T3"/>
                  </a:cxn>
                  <a:cxn ang="0">
                    <a:pos x="T4" y="T5"/>
                  </a:cxn>
                  <a:cxn ang="0">
                    <a:pos x="T6" y="T7"/>
                  </a:cxn>
                  <a:cxn ang="0">
                    <a:pos x="T8" y="T9"/>
                  </a:cxn>
                </a:cxnLst>
                <a:rect l="0" t="0" r="r" b="b"/>
                <a:pathLst>
                  <a:path w="256" h="249">
                    <a:moveTo>
                      <a:pt x="0" y="106"/>
                    </a:moveTo>
                    <a:cubicBezTo>
                      <a:pt x="65" y="249"/>
                      <a:pt x="65" y="249"/>
                      <a:pt x="65" y="249"/>
                    </a:cubicBezTo>
                    <a:cubicBezTo>
                      <a:pt x="145" y="213"/>
                      <a:pt x="211" y="153"/>
                      <a:pt x="256" y="78"/>
                    </a:cubicBezTo>
                    <a:cubicBezTo>
                      <a:pt x="124" y="0"/>
                      <a:pt x="124" y="0"/>
                      <a:pt x="124" y="0"/>
                    </a:cubicBezTo>
                    <a:cubicBezTo>
                      <a:pt x="95" y="47"/>
                      <a:pt x="52" y="84"/>
                      <a:pt x="0" y="106"/>
                    </a:cubicBezTo>
                    <a:close/>
                  </a:path>
                </a:pathLst>
              </a:custGeom>
              <a:solidFill>
                <a:schemeClr val="accent4">
                  <a:alpha val="75000"/>
                </a:schemeClr>
              </a:solidFill>
              <a:ln>
                <a:noFill/>
              </a:ln>
            </p:spPr>
            <p:txBody>
              <a:bodyPr anchor="ctr"/>
              <a:lstStyle/>
              <a:p>
                <a:pPr algn="ctr"/>
                <a:endParaRPr/>
              </a:p>
            </p:txBody>
          </p:sp>
          <p:sp>
            <p:nvSpPr>
              <p:cNvPr id="34" name="Freeform: Shape 6">
                <a:extLst>
                  <a:ext uri="{FF2B5EF4-FFF2-40B4-BE49-F238E27FC236}">
                    <a16:creationId xmlns:a16="http://schemas.microsoft.com/office/drawing/2014/main" id="{4C0F0B39-0F7A-4740-A45C-39DA2B8EF0A2}"/>
                  </a:ext>
                </a:extLst>
              </p:cNvPr>
              <p:cNvSpPr>
                <a:spLocks/>
              </p:cNvSpPr>
              <p:nvPr/>
            </p:nvSpPr>
            <p:spPr bwMode="auto">
              <a:xfrm>
                <a:off x="6642531" y="3420251"/>
                <a:ext cx="1123950" cy="1089025"/>
              </a:xfrm>
              <a:custGeom>
                <a:avLst/>
                <a:gdLst>
                  <a:gd name="T0" fmla="*/ 0 w 378"/>
                  <a:gd name="T1" fmla="*/ 186 h 366"/>
                  <a:gd name="T2" fmla="*/ 81 w 378"/>
                  <a:gd name="T3" fmla="*/ 366 h 366"/>
                  <a:gd name="T4" fmla="*/ 378 w 378"/>
                  <a:gd name="T5" fmla="*/ 101 h 366"/>
                  <a:gd name="T6" fmla="*/ 209 w 378"/>
                  <a:gd name="T7" fmla="*/ 0 h 366"/>
                  <a:gd name="T8" fmla="*/ 0 w 378"/>
                  <a:gd name="T9" fmla="*/ 186 h 366"/>
                </a:gdLst>
                <a:ahLst/>
                <a:cxnLst>
                  <a:cxn ang="0">
                    <a:pos x="T0" y="T1"/>
                  </a:cxn>
                  <a:cxn ang="0">
                    <a:pos x="T2" y="T3"/>
                  </a:cxn>
                  <a:cxn ang="0">
                    <a:pos x="T4" y="T5"/>
                  </a:cxn>
                  <a:cxn ang="0">
                    <a:pos x="T6" y="T7"/>
                  </a:cxn>
                  <a:cxn ang="0">
                    <a:pos x="T8" y="T9"/>
                  </a:cxn>
                </a:cxnLst>
                <a:rect l="0" t="0" r="r" b="b"/>
                <a:pathLst>
                  <a:path w="378" h="366">
                    <a:moveTo>
                      <a:pt x="0" y="186"/>
                    </a:moveTo>
                    <a:cubicBezTo>
                      <a:pt x="81" y="366"/>
                      <a:pt x="81" y="366"/>
                      <a:pt x="81" y="366"/>
                    </a:cubicBezTo>
                    <a:cubicBezTo>
                      <a:pt x="205" y="310"/>
                      <a:pt x="309" y="218"/>
                      <a:pt x="378" y="101"/>
                    </a:cubicBezTo>
                    <a:cubicBezTo>
                      <a:pt x="209" y="0"/>
                      <a:pt x="209" y="0"/>
                      <a:pt x="209" y="0"/>
                    </a:cubicBezTo>
                    <a:cubicBezTo>
                      <a:pt x="160" y="82"/>
                      <a:pt x="87" y="147"/>
                      <a:pt x="0" y="186"/>
                    </a:cubicBezTo>
                    <a:close/>
                  </a:path>
                </a:pathLst>
              </a:custGeom>
              <a:solidFill>
                <a:schemeClr val="accent4"/>
              </a:solidFill>
              <a:ln>
                <a:noFill/>
              </a:ln>
            </p:spPr>
            <p:txBody>
              <a:bodyPr anchor="ctr"/>
              <a:lstStyle/>
              <a:p>
                <a:pPr algn="ctr"/>
                <a:endParaRPr/>
              </a:p>
            </p:txBody>
          </p:sp>
        </p:grpSp>
        <p:grpSp>
          <p:nvGrpSpPr>
            <p:cNvPr id="4" name="Group 7">
              <a:extLst>
                <a:ext uri="{FF2B5EF4-FFF2-40B4-BE49-F238E27FC236}">
                  <a16:creationId xmlns:a16="http://schemas.microsoft.com/office/drawing/2014/main" id="{598FE936-8889-4849-85E0-68A128B7671C}"/>
                </a:ext>
              </a:extLst>
            </p:cNvPr>
            <p:cNvGrpSpPr/>
            <p:nvPr/>
          </p:nvGrpSpPr>
          <p:grpSpPr>
            <a:xfrm>
              <a:off x="5596287" y="3175897"/>
              <a:ext cx="1110586" cy="1168724"/>
              <a:chOff x="5539219" y="3477401"/>
              <a:chExt cx="1182688" cy="1244601"/>
            </a:xfrm>
          </p:grpSpPr>
          <p:sp>
            <p:nvSpPr>
              <p:cNvPr id="31" name="Freeform: Shape 8">
                <a:extLst>
                  <a:ext uri="{FF2B5EF4-FFF2-40B4-BE49-F238E27FC236}">
                    <a16:creationId xmlns:a16="http://schemas.microsoft.com/office/drawing/2014/main" id="{C677C3F3-D7B0-44E5-967C-2728B191107C}"/>
                  </a:ext>
                </a:extLst>
              </p:cNvPr>
              <p:cNvSpPr>
                <a:spLocks/>
              </p:cNvSpPr>
              <p:nvPr/>
            </p:nvSpPr>
            <p:spPr bwMode="auto">
              <a:xfrm>
                <a:off x="5729719" y="3477401"/>
                <a:ext cx="760413" cy="531813"/>
              </a:xfrm>
              <a:custGeom>
                <a:avLst/>
                <a:gdLst>
                  <a:gd name="T0" fmla="*/ 205 w 256"/>
                  <a:gd name="T1" fmla="*/ 0 h 179"/>
                  <a:gd name="T2" fmla="*/ 256 w 256"/>
                  <a:gd name="T3" fmla="*/ 148 h 179"/>
                  <a:gd name="T4" fmla="*/ 0 w 256"/>
                  <a:gd name="T5" fmla="*/ 156 h 179"/>
                  <a:gd name="T6" fmla="*/ 44 w 256"/>
                  <a:gd name="T7" fmla="*/ 1 h 179"/>
                  <a:gd name="T8" fmla="*/ 122 w 256"/>
                  <a:gd name="T9" fmla="*/ 12 h 179"/>
                  <a:gd name="T10" fmla="*/ 205 w 256"/>
                  <a:gd name="T11" fmla="*/ 0 h 179"/>
                </a:gdLst>
                <a:ahLst/>
                <a:cxnLst>
                  <a:cxn ang="0">
                    <a:pos x="T0" y="T1"/>
                  </a:cxn>
                  <a:cxn ang="0">
                    <a:pos x="T2" y="T3"/>
                  </a:cxn>
                  <a:cxn ang="0">
                    <a:pos x="T4" y="T5"/>
                  </a:cxn>
                  <a:cxn ang="0">
                    <a:pos x="T6" y="T7"/>
                  </a:cxn>
                  <a:cxn ang="0">
                    <a:pos x="T8" y="T9"/>
                  </a:cxn>
                  <a:cxn ang="0">
                    <a:pos x="T10" y="T11"/>
                  </a:cxn>
                </a:cxnLst>
                <a:rect l="0" t="0" r="r" b="b"/>
                <a:pathLst>
                  <a:path w="256" h="179">
                    <a:moveTo>
                      <a:pt x="205" y="0"/>
                    </a:moveTo>
                    <a:cubicBezTo>
                      <a:pt x="256" y="148"/>
                      <a:pt x="256" y="148"/>
                      <a:pt x="256" y="148"/>
                    </a:cubicBezTo>
                    <a:cubicBezTo>
                      <a:pt x="174" y="177"/>
                      <a:pt x="84" y="179"/>
                      <a:pt x="0" y="156"/>
                    </a:cubicBezTo>
                    <a:cubicBezTo>
                      <a:pt x="44" y="1"/>
                      <a:pt x="44" y="1"/>
                      <a:pt x="44" y="1"/>
                    </a:cubicBezTo>
                    <a:cubicBezTo>
                      <a:pt x="69" y="8"/>
                      <a:pt x="95" y="12"/>
                      <a:pt x="122" y="12"/>
                    </a:cubicBezTo>
                    <a:cubicBezTo>
                      <a:pt x="151" y="12"/>
                      <a:pt x="179" y="8"/>
                      <a:pt x="205" y="0"/>
                    </a:cubicBezTo>
                    <a:close/>
                  </a:path>
                </a:pathLst>
              </a:custGeom>
              <a:solidFill>
                <a:schemeClr val="accent3">
                  <a:alpha val="75000"/>
                </a:schemeClr>
              </a:solidFill>
              <a:ln>
                <a:noFill/>
              </a:ln>
            </p:spPr>
            <p:txBody>
              <a:bodyPr anchor="ctr"/>
              <a:lstStyle/>
              <a:p>
                <a:pPr algn="ctr"/>
                <a:endParaRPr/>
              </a:p>
            </p:txBody>
          </p:sp>
          <p:sp>
            <p:nvSpPr>
              <p:cNvPr id="32" name="Freeform: Shape 9">
                <a:extLst>
                  <a:ext uri="{FF2B5EF4-FFF2-40B4-BE49-F238E27FC236}">
                    <a16:creationId xmlns:a16="http://schemas.microsoft.com/office/drawing/2014/main" id="{235D3ED6-28B1-4C43-B32F-E614A2CF6673}"/>
                  </a:ext>
                </a:extLst>
              </p:cNvPr>
              <p:cNvSpPr>
                <a:spLocks/>
              </p:cNvSpPr>
              <p:nvPr/>
            </p:nvSpPr>
            <p:spPr bwMode="auto">
              <a:xfrm>
                <a:off x="5539219" y="4018739"/>
                <a:ext cx="1182688" cy="703263"/>
              </a:xfrm>
              <a:custGeom>
                <a:avLst/>
                <a:gdLst>
                  <a:gd name="T0" fmla="*/ 333 w 398"/>
                  <a:gd name="T1" fmla="*/ 0 h 236"/>
                  <a:gd name="T2" fmla="*/ 398 w 398"/>
                  <a:gd name="T3" fmla="*/ 187 h 236"/>
                  <a:gd name="T4" fmla="*/ 0 w 398"/>
                  <a:gd name="T5" fmla="*/ 199 h 236"/>
                  <a:gd name="T6" fmla="*/ 54 w 398"/>
                  <a:gd name="T7" fmla="*/ 7 h 236"/>
                  <a:gd name="T8" fmla="*/ 182 w 398"/>
                  <a:gd name="T9" fmla="*/ 25 h 236"/>
                  <a:gd name="T10" fmla="*/ 333 w 398"/>
                  <a:gd name="T11" fmla="*/ 0 h 236"/>
                </a:gdLst>
                <a:ahLst/>
                <a:cxnLst>
                  <a:cxn ang="0">
                    <a:pos x="T0" y="T1"/>
                  </a:cxn>
                  <a:cxn ang="0">
                    <a:pos x="T2" y="T3"/>
                  </a:cxn>
                  <a:cxn ang="0">
                    <a:pos x="T4" y="T5"/>
                  </a:cxn>
                  <a:cxn ang="0">
                    <a:pos x="T6" y="T7"/>
                  </a:cxn>
                  <a:cxn ang="0">
                    <a:pos x="T8" y="T9"/>
                  </a:cxn>
                  <a:cxn ang="0">
                    <a:pos x="T10" y="T11"/>
                  </a:cxn>
                </a:cxnLst>
                <a:rect l="0" t="0" r="r" b="b"/>
                <a:pathLst>
                  <a:path w="398" h="236">
                    <a:moveTo>
                      <a:pt x="333" y="0"/>
                    </a:moveTo>
                    <a:cubicBezTo>
                      <a:pt x="398" y="187"/>
                      <a:pt x="398" y="187"/>
                      <a:pt x="398" y="187"/>
                    </a:cubicBezTo>
                    <a:cubicBezTo>
                      <a:pt x="269" y="232"/>
                      <a:pt x="130" y="236"/>
                      <a:pt x="0" y="199"/>
                    </a:cubicBezTo>
                    <a:cubicBezTo>
                      <a:pt x="54" y="7"/>
                      <a:pt x="54" y="7"/>
                      <a:pt x="54" y="7"/>
                    </a:cubicBezTo>
                    <a:cubicBezTo>
                      <a:pt x="95" y="19"/>
                      <a:pt x="137" y="25"/>
                      <a:pt x="182" y="25"/>
                    </a:cubicBezTo>
                    <a:cubicBezTo>
                      <a:pt x="235" y="25"/>
                      <a:pt x="285" y="16"/>
                      <a:pt x="333" y="0"/>
                    </a:cubicBezTo>
                    <a:close/>
                  </a:path>
                </a:pathLst>
              </a:custGeom>
              <a:solidFill>
                <a:schemeClr val="accent3"/>
              </a:solidFill>
              <a:ln>
                <a:noFill/>
              </a:ln>
            </p:spPr>
            <p:txBody>
              <a:bodyPr anchor="ctr"/>
              <a:lstStyle/>
              <a:p>
                <a:pPr algn="ctr"/>
                <a:endParaRPr/>
              </a:p>
            </p:txBody>
          </p:sp>
        </p:grpSp>
        <p:grpSp>
          <p:nvGrpSpPr>
            <p:cNvPr id="5" name="Group 10">
              <a:extLst>
                <a:ext uri="{FF2B5EF4-FFF2-40B4-BE49-F238E27FC236}">
                  <a16:creationId xmlns:a16="http://schemas.microsoft.com/office/drawing/2014/main" id="{2DE50131-792B-47F8-95CE-5BEF340D2E6E}"/>
                </a:ext>
              </a:extLst>
            </p:cNvPr>
            <p:cNvGrpSpPr/>
            <p:nvPr/>
          </p:nvGrpSpPr>
          <p:grpSpPr>
            <a:xfrm>
              <a:off x="4576635" y="2879247"/>
              <a:ext cx="1262639" cy="1313324"/>
              <a:chOff x="4453369" y="3161489"/>
              <a:chExt cx="1344612" cy="1398588"/>
            </a:xfrm>
          </p:grpSpPr>
          <p:sp>
            <p:nvSpPr>
              <p:cNvPr id="29" name="Freeform: Shape 11">
                <a:extLst>
                  <a:ext uri="{FF2B5EF4-FFF2-40B4-BE49-F238E27FC236}">
                    <a16:creationId xmlns:a16="http://schemas.microsoft.com/office/drawing/2014/main" id="{ABDDF260-8BF5-4665-BF1D-D48064CE7EE1}"/>
                  </a:ext>
                </a:extLst>
              </p:cNvPr>
              <p:cNvSpPr>
                <a:spLocks/>
              </p:cNvSpPr>
              <p:nvPr/>
            </p:nvSpPr>
            <p:spPr bwMode="auto">
              <a:xfrm>
                <a:off x="5029631" y="3161489"/>
                <a:ext cx="768350" cy="747713"/>
              </a:xfrm>
              <a:custGeom>
                <a:avLst/>
                <a:gdLst>
                  <a:gd name="T0" fmla="*/ 258 w 258"/>
                  <a:gd name="T1" fmla="*/ 100 h 251"/>
                  <a:gd name="T2" fmla="*/ 202 w 258"/>
                  <a:gd name="T3" fmla="*/ 251 h 251"/>
                  <a:gd name="T4" fmla="*/ 0 w 258"/>
                  <a:gd name="T5" fmla="*/ 93 h 251"/>
                  <a:gd name="T6" fmla="*/ 134 w 258"/>
                  <a:gd name="T7" fmla="*/ 0 h 251"/>
                  <a:gd name="T8" fmla="*/ 258 w 258"/>
                  <a:gd name="T9" fmla="*/ 100 h 251"/>
                </a:gdLst>
                <a:ahLst/>
                <a:cxnLst>
                  <a:cxn ang="0">
                    <a:pos x="T0" y="T1"/>
                  </a:cxn>
                  <a:cxn ang="0">
                    <a:pos x="T2" y="T3"/>
                  </a:cxn>
                  <a:cxn ang="0">
                    <a:pos x="T4" y="T5"/>
                  </a:cxn>
                  <a:cxn ang="0">
                    <a:pos x="T6" y="T7"/>
                  </a:cxn>
                  <a:cxn ang="0">
                    <a:pos x="T8" y="T9"/>
                  </a:cxn>
                </a:cxnLst>
                <a:rect l="0" t="0" r="r" b="b"/>
                <a:pathLst>
                  <a:path w="258" h="251">
                    <a:moveTo>
                      <a:pt x="258" y="100"/>
                    </a:moveTo>
                    <a:cubicBezTo>
                      <a:pt x="202" y="251"/>
                      <a:pt x="202" y="251"/>
                      <a:pt x="202" y="251"/>
                    </a:cubicBezTo>
                    <a:cubicBezTo>
                      <a:pt x="120" y="220"/>
                      <a:pt x="49" y="165"/>
                      <a:pt x="0" y="93"/>
                    </a:cubicBezTo>
                    <a:cubicBezTo>
                      <a:pt x="134" y="0"/>
                      <a:pt x="134" y="0"/>
                      <a:pt x="134" y="0"/>
                    </a:cubicBezTo>
                    <a:cubicBezTo>
                      <a:pt x="164" y="45"/>
                      <a:pt x="208" y="80"/>
                      <a:pt x="258" y="100"/>
                    </a:cubicBezTo>
                    <a:close/>
                  </a:path>
                </a:pathLst>
              </a:custGeom>
              <a:solidFill>
                <a:schemeClr val="accent2">
                  <a:alpha val="75000"/>
                </a:schemeClr>
              </a:solidFill>
              <a:ln>
                <a:noFill/>
              </a:ln>
            </p:spPr>
            <p:txBody>
              <a:bodyPr anchor="ctr"/>
              <a:lstStyle/>
              <a:p>
                <a:pPr algn="ctr"/>
                <a:endParaRPr/>
              </a:p>
            </p:txBody>
          </p:sp>
          <p:sp>
            <p:nvSpPr>
              <p:cNvPr id="30" name="Freeform: Shape 12">
                <a:extLst>
                  <a:ext uri="{FF2B5EF4-FFF2-40B4-BE49-F238E27FC236}">
                    <a16:creationId xmlns:a16="http://schemas.microsoft.com/office/drawing/2014/main" id="{7570B18D-FA38-4845-B434-312A293A683C}"/>
                  </a:ext>
                </a:extLst>
              </p:cNvPr>
              <p:cNvSpPr>
                <a:spLocks/>
              </p:cNvSpPr>
              <p:nvPr/>
            </p:nvSpPr>
            <p:spPr bwMode="auto">
              <a:xfrm>
                <a:off x="4453369" y="3494864"/>
                <a:ext cx="1138238" cy="1065213"/>
              </a:xfrm>
              <a:custGeom>
                <a:avLst/>
                <a:gdLst>
                  <a:gd name="T0" fmla="*/ 383 w 383"/>
                  <a:gd name="T1" fmla="*/ 171 h 358"/>
                  <a:gd name="T2" fmla="*/ 314 w 383"/>
                  <a:gd name="T3" fmla="*/ 358 h 358"/>
                  <a:gd name="T4" fmla="*/ 0 w 383"/>
                  <a:gd name="T5" fmla="*/ 113 h 358"/>
                  <a:gd name="T6" fmla="*/ 164 w 383"/>
                  <a:gd name="T7" fmla="*/ 0 h 358"/>
                  <a:gd name="T8" fmla="*/ 383 w 383"/>
                  <a:gd name="T9" fmla="*/ 171 h 358"/>
                </a:gdLst>
                <a:ahLst/>
                <a:cxnLst>
                  <a:cxn ang="0">
                    <a:pos x="T0" y="T1"/>
                  </a:cxn>
                  <a:cxn ang="0">
                    <a:pos x="T2" y="T3"/>
                  </a:cxn>
                  <a:cxn ang="0">
                    <a:pos x="T4" y="T5"/>
                  </a:cxn>
                  <a:cxn ang="0">
                    <a:pos x="T6" y="T7"/>
                  </a:cxn>
                  <a:cxn ang="0">
                    <a:pos x="T8" y="T9"/>
                  </a:cxn>
                </a:cxnLst>
                <a:rect l="0" t="0" r="r" b="b"/>
                <a:pathLst>
                  <a:path w="383" h="358">
                    <a:moveTo>
                      <a:pt x="383" y="171"/>
                    </a:moveTo>
                    <a:cubicBezTo>
                      <a:pt x="314" y="358"/>
                      <a:pt x="314" y="358"/>
                      <a:pt x="314" y="358"/>
                    </a:cubicBezTo>
                    <a:cubicBezTo>
                      <a:pt x="186" y="311"/>
                      <a:pt x="77" y="225"/>
                      <a:pt x="0" y="113"/>
                    </a:cubicBezTo>
                    <a:cubicBezTo>
                      <a:pt x="164" y="0"/>
                      <a:pt x="164" y="0"/>
                      <a:pt x="164" y="0"/>
                    </a:cubicBezTo>
                    <a:cubicBezTo>
                      <a:pt x="218" y="77"/>
                      <a:pt x="294" y="138"/>
                      <a:pt x="383" y="171"/>
                    </a:cubicBezTo>
                    <a:close/>
                  </a:path>
                </a:pathLst>
              </a:custGeom>
              <a:solidFill>
                <a:schemeClr val="accent2"/>
              </a:solidFill>
              <a:ln>
                <a:noFill/>
              </a:ln>
            </p:spPr>
            <p:txBody>
              <a:bodyPr anchor="ctr"/>
              <a:lstStyle/>
              <a:p>
                <a:pPr algn="ctr"/>
                <a:endParaRPr/>
              </a:p>
            </p:txBody>
          </p:sp>
        </p:grpSp>
        <p:grpSp>
          <p:nvGrpSpPr>
            <p:cNvPr id="6" name="Group 13">
              <a:extLst>
                <a:ext uri="{FF2B5EF4-FFF2-40B4-BE49-F238E27FC236}">
                  <a16:creationId xmlns:a16="http://schemas.microsoft.com/office/drawing/2014/main" id="{876E385B-BE5E-4426-B81C-55D89FC73A5A}"/>
                </a:ext>
              </a:extLst>
            </p:cNvPr>
            <p:cNvGrpSpPr/>
            <p:nvPr/>
          </p:nvGrpSpPr>
          <p:grpSpPr>
            <a:xfrm>
              <a:off x="4218865" y="2247182"/>
              <a:ext cx="1234317" cy="1092698"/>
              <a:chOff x="4072369" y="2488389"/>
              <a:chExt cx="1314450" cy="1163638"/>
            </a:xfrm>
          </p:grpSpPr>
          <p:sp>
            <p:nvSpPr>
              <p:cNvPr id="27" name="Freeform: Shape 14">
                <a:extLst>
                  <a:ext uri="{FF2B5EF4-FFF2-40B4-BE49-F238E27FC236}">
                    <a16:creationId xmlns:a16="http://schemas.microsoft.com/office/drawing/2014/main" id="{2405FDE5-AD92-4BCD-9032-6B811AC73EC6}"/>
                  </a:ext>
                </a:extLst>
              </p:cNvPr>
              <p:cNvSpPr>
                <a:spLocks/>
              </p:cNvSpPr>
              <p:nvPr/>
            </p:nvSpPr>
            <p:spPr bwMode="auto">
              <a:xfrm>
                <a:off x="4783569" y="2570939"/>
                <a:ext cx="603250" cy="750888"/>
              </a:xfrm>
              <a:custGeom>
                <a:avLst/>
                <a:gdLst>
                  <a:gd name="T0" fmla="*/ 203 w 203"/>
                  <a:gd name="T1" fmla="*/ 174 h 252"/>
                  <a:gd name="T2" fmla="*/ 59 w 203"/>
                  <a:gd name="T3" fmla="*/ 252 h 252"/>
                  <a:gd name="T4" fmla="*/ 10 w 203"/>
                  <a:gd name="T5" fmla="*/ 0 h 252"/>
                  <a:gd name="T6" fmla="*/ 173 w 203"/>
                  <a:gd name="T7" fmla="*/ 19 h 252"/>
                  <a:gd name="T8" fmla="*/ 171 w 203"/>
                  <a:gd name="T9" fmla="*/ 47 h 252"/>
                  <a:gd name="T10" fmla="*/ 203 w 203"/>
                  <a:gd name="T11" fmla="*/ 174 h 252"/>
                </a:gdLst>
                <a:ahLst/>
                <a:cxnLst>
                  <a:cxn ang="0">
                    <a:pos x="T0" y="T1"/>
                  </a:cxn>
                  <a:cxn ang="0">
                    <a:pos x="T2" y="T3"/>
                  </a:cxn>
                  <a:cxn ang="0">
                    <a:pos x="T4" y="T5"/>
                  </a:cxn>
                  <a:cxn ang="0">
                    <a:pos x="T6" y="T7"/>
                  </a:cxn>
                  <a:cxn ang="0">
                    <a:pos x="T8" y="T9"/>
                  </a:cxn>
                  <a:cxn ang="0">
                    <a:pos x="T10" y="T11"/>
                  </a:cxn>
                </a:cxnLst>
                <a:rect l="0" t="0" r="r" b="b"/>
                <a:pathLst>
                  <a:path w="203" h="252">
                    <a:moveTo>
                      <a:pt x="203" y="174"/>
                    </a:moveTo>
                    <a:cubicBezTo>
                      <a:pt x="59" y="252"/>
                      <a:pt x="59" y="252"/>
                      <a:pt x="59" y="252"/>
                    </a:cubicBezTo>
                    <a:cubicBezTo>
                      <a:pt x="17" y="175"/>
                      <a:pt x="0" y="87"/>
                      <a:pt x="10" y="0"/>
                    </a:cubicBezTo>
                    <a:cubicBezTo>
                      <a:pt x="173" y="19"/>
                      <a:pt x="173" y="19"/>
                      <a:pt x="173" y="19"/>
                    </a:cubicBezTo>
                    <a:cubicBezTo>
                      <a:pt x="172" y="28"/>
                      <a:pt x="171" y="38"/>
                      <a:pt x="171" y="47"/>
                    </a:cubicBezTo>
                    <a:cubicBezTo>
                      <a:pt x="171" y="93"/>
                      <a:pt x="183" y="136"/>
                      <a:pt x="203" y="174"/>
                    </a:cubicBezTo>
                    <a:close/>
                  </a:path>
                </a:pathLst>
              </a:custGeom>
              <a:solidFill>
                <a:schemeClr val="accent1">
                  <a:alpha val="75000"/>
                </a:schemeClr>
              </a:solidFill>
              <a:ln>
                <a:noFill/>
              </a:ln>
            </p:spPr>
            <p:txBody>
              <a:bodyPr anchor="ctr"/>
              <a:lstStyle/>
              <a:p>
                <a:pPr algn="ctr"/>
                <a:endParaRPr/>
              </a:p>
            </p:txBody>
          </p:sp>
          <p:sp>
            <p:nvSpPr>
              <p:cNvPr id="28" name="Freeform: Shape 15">
                <a:extLst>
                  <a:ext uri="{FF2B5EF4-FFF2-40B4-BE49-F238E27FC236}">
                    <a16:creationId xmlns:a16="http://schemas.microsoft.com/office/drawing/2014/main" id="{505D4D47-BEF3-42E0-AB7D-62B29443A76F}"/>
                  </a:ext>
                </a:extLst>
              </p:cNvPr>
              <p:cNvSpPr>
                <a:spLocks/>
              </p:cNvSpPr>
              <p:nvPr/>
            </p:nvSpPr>
            <p:spPr bwMode="auto">
              <a:xfrm>
                <a:off x="4072369" y="2488389"/>
                <a:ext cx="793750" cy="1163638"/>
              </a:xfrm>
              <a:custGeom>
                <a:avLst/>
                <a:gdLst>
                  <a:gd name="T0" fmla="*/ 267 w 267"/>
                  <a:gd name="T1" fmla="*/ 296 h 391"/>
                  <a:gd name="T2" fmla="*/ 91 w 267"/>
                  <a:gd name="T3" fmla="*/ 391 h 391"/>
                  <a:gd name="T4" fmla="*/ 16 w 267"/>
                  <a:gd name="T5" fmla="*/ 0 h 391"/>
                  <a:gd name="T6" fmla="*/ 214 w 267"/>
                  <a:gd name="T7" fmla="*/ 23 h 391"/>
                  <a:gd name="T8" fmla="*/ 211 w 267"/>
                  <a:gd name="T9" fmla="*/ 75 h 391"/>
                  <a:gd name="T10" fmla="*/ 267 w 267"/>
                  <a:gd name="T11" fmla="*/ 296 h 391"/>
                </a:gdLst>
                <a:ahLst/>
                <a:cxnLst>
                  <a:cxn ang="0">
                    <a:pos x="T0" y="T1"/>
                  </a:cxn>
                  <a:cxn ang="0">
                    <a:pos x="T2" y="T3"/>
                  </a:cxn>
                  <a:cxn ang="0">
                    <a:pos x="T4" y="T5"/>
                  </a:cxn>
                  <a:cxn ang="0">
                    <a:pos x="T6" y="T7"/>
                  </a:cxn>
                  <a:cxn ang="0">
                    <a:pos x="T8" y="T9"/>
                  </a:cxn>
                  <a:cxn ang="0">
                    <a:pos x="T10" y="T11"/>
                  </a:cxn>
                </a:cxnLst>
                <a:rect l="0" t="0" r="r" b="b"/>
                <a:pathLst>
                  <a:path w="267" h="391">
                    <a:moveTo>
                      <a:pt x="267" y="296"/>
                    </a:moveTo>
                    <a:cubicBezTo>
                      <a:pt x="91" y="391"/>
                      <a:pt x="91" y="391"/>
                      <a:pt x="91" y="391"/>
                    </a:cubicBezTo>
                    <a:cubicBezTo>
                      <a:pt x="26" y="271"/>
                      <a:pt x="0" y="135"/>
                      <a:pt x="16" y="0"/>
                    </a:cubicBezTo>
                    <a:cubicBezTo>
                      <a:pt x="214" y="23"/>
                      <a:pt x="214" y="23"/>
                      <a:pt x="214" y="23"/>
                    </a:cubicBezTo>
                    <a:cubicBezTo>
                      <a:pt x="212" y="40"/>
                      <a:pt x="211" y="57"/>
                      <a:pt x="211" y="75"/>
                    </a:cubicBezTo>
                    <a:cubicBezTo>
                      <a:pt x="211" y="155"/>
                      <a:pt x="231" y="230"/>
                      <a:pt x="267" y="296"/>
                    </a:cubicBezTo>
                    <a:close/>
                  </a:path>
                </a:pathLst>
              </a:custGeom>
              <a:solidFill>
                <a:schemeClr val="accent1"/>
              </a:solidFill>
              <a:ln>
                <a:noFill/>
              </a:ln>
            </p:spPr>
            <p:txBody>
              <a:bodyPr anchor="ctr"/>
              <a:lstStyle/>
              <a:p>
                <a:pPr algn="ctr"/>
                <a:endParaRPr/>
              </a:p>
            </p:txBody>
          </p:sp>
        </p:grpSp>
        <p:grpSp>
          <p:nvGrpSpPr>
            <p:cNvPr id="7" name="Group 16">
              <a:extLst>
                <a:ext uri="{FF2B5EF4-FFF2-40B4-BE49-F238E27FC236}">
                  <a16:creationId xmlns:a16="http://schemas.microsoft.com/office/drawing/2014/main" id="{F0F23F86-1789-4553-A036-5305E7073134}"/>
                </a:ext>
              </a:extLst>
            </p:cNvPr>
            <p:cNvGrpSpPr/>
            <p:nvPr/>
          </p:nvGrpSpPr>
          <p:grpSpPr>
            <a:xfrm>
              <a:off x="6785887" y="2171155"/>
              <a:ext cx="1197049" cy="1101642"/>
              <a:chOff x="6806044" y="2407426"/>
              <a:chExt cx="1274763" cy="1173163"/>
            </a:xfrm>
          </p:grpSpPr>
          <p:sp>
            <p:nvSpPr>
              <p:cNvPr id="25" name="Freeform: Shape 17">
                <a:extLst>
                  <a:ext uri="{FF2B5EF4-FFF2-40B4-BE49-F238E27FC236}">
                    <a16:creationId xmlns:a16="http://schemas.microsoft.com/office/drawing/2014/main" id="{65D79717-ED0A-4FBA-A0D9-82C49F2EB97F}"/>
                  </a:ext>
                </a:extLst>
              </p:cNvPr>
              <p:cNvSpPr>
                <a:spLocks/>
              </p:cNvSpPr>
              <p:nvPr/>
            </p:nvSpPr>
            <p:spPr bwMode="auto">
              <a:xfrm>
                <a:off x="6806044" y="2520139"/>
                <a:ext cx="561975" cy="754063"/>
              </a:xfrm>
              <a:custGeom>
                <a:avLst/>
                <a:gdLst>
                  <a:gd name="T0" fmla="*/ 27 w 189"/>
                  <a:gd name="T1" fmla="*/ 23 h 253"/>
                  <a:gd name="T2" fmla="*/ 176 w 189"/>
                  <a:gd name="T3" fmla="*/ 0 h 253"/>
                  <a:gd name="T4" fmla="*/ 138 w 189"/>
                  <a:gd name="T5" fmla="*/ 253 h 253"/>
                  <a:gd name="T6" fmla="*/ 0 w 189"/>
                  <a:gd name="T7" fmla="*/ 186 h 253"/>
                  <a:gd name="T8" fmla="*/ 30 w 189"/>
                  <a:gd name="T9" fmla="*/ 64 h 253"/>
                  <a:gd name="T10" fmla="*/ 27 w 189"/>
                  <a:gd name="T11" fmla="*/ 23 h 253"/>
                </a:gdLst>
                <a:ahLst/>
                <a:cxnLst>
                  <a:cxn ang="0">
                    <a:pos x="T0" y="T1"/>
                  </a:cxn>
                  <a:cxn ang="0">
                    <a:pos x="T2" y="T3"/>
                  </a:cxn>
                  <a:cxn ang="0">
                    <a:pos x="T4" y="T5"/>
                  </a:cxn>
                  <a:cxn ang="0">
                    <a:pos x="T6" y="T7"/>
                  </a:cxn>
                  <a:cxn ang="0">
                    <a:pos x="T8" y="T9"/>
                  </a:cxn>
                  <a:cxn ang="0">
                    <a:pos x="T10" y="T11"/>
                  </a:cxn>
                </a:cxnLst>
                <a:rect l="0" t="0" r="r" b="b"/>
                <a:pathLst>
                  <a:path w="189" h="253">
                    <a:moveTo>
                      <a:pt x="27" y="23"/>
                    </a:moveTo>
                    <a:cubicBezTo>
                      <a:pt x="176" y="0"/>
                      <a:pt x="176" y="0"/>
                      <a:pt x="176" y="0"/>
                    </a:cubicBezTo>
                    <a:cubicBezTo>
                      <a:pt x="189" y="86"/>
                      <a:pt x="176" y="175"/>
                      <a:pt x="138" y="253"/>
                    </a:cubicBezTo>
                    <a:cubicBezTo>
                      <a:pt x="0" y="186"/>
                      <a:pt x="0" y="186"/>
                      <a:pt x="0" y="186"/>
                    </a:cubicBezTo>
                    <a:cubicBezTo>
                      <a:pt x="19" y="150"/>
                      <a:pt x="30" y="108"/>
                      <a:pt x="30" y="64"/>
                    </a:cubicBezTo>
                    <a:cubicBezTo>
                      <a:pt x="30" y="50"/>
                      <a:pt x="29" y="36"/>
                      <a:pt x="27" y="23"/>
                    </a:cubicBezTo>
                    <a:close/>
                  </a:path>
                </a:pathLst>
              </a:custGeom>
              <a:solidFill>
                <a:schemeClr val="accent5">
                  <a:alpha val="75000"/>
                </a:schemeClr>
              </a:solidFill>
              <a:ln>
                <a:noFill/>
              </a:ln>
            </p:spPr>
            <p:txBody>
              <a:bodyPr anchor="ctr"/>
              <a:lstStyle/>
              <a:p>
                <a:pPr algn="ctr"/>
                <a:endParaRPr/>
              </a:p>
            </p:txBody>
          </p:sp>
          <p:sp>
            <p:nvSpPr>
              <p:cNvPr id="26" name="Freeform: Shape 18">
                <a:extLst>
                  <a:ext uri="{FF2B5EF4-FFF2-40B4-BE49-F238E27FC236}">
                    <a16:creationId xmlns:a16="http://schemas.microsoft.com/office/drawing/2014/main" id="{8E8FE769-9580-4E88-B75F-C3FBE6F465CA}"/>
                  </a:ext>
                </a:extLst>
              </p:cNvPr>
              <p:cNvSpPr>
                <a:spLocks/>
              </p:cNvSpPr>
              <p:nvPr/>
            </p:nvSpPr>
            <p:spPr bwMode="auto">
              <a:xfrm>
                <a:off x="7317219" y="2407426"/>
                <a:ext cx="763588" cy="1173163"/>
              </a:xfrm>
              <a:custGeom>
                <a:avLst/>
                <a:gdLst>
                  <a:gd name="T0" fmla="*/ 42 w 257"/>
                  <a:gd name="T1" fmla="*/ 31 h 394"/>
                  <a:gd name="T2" fmla="*/ 236 w 257"/>
                  <a:gd name="T3" fmla="*/ 0 h 394"/>
                  <a:gd name="T4" fmla="*/ 177 w 257"/>
                  <a:gd name="T5" fmla="*/ 394 h 394"/>
                  <a:gd name="T6" fmla="*/ 0 w 257"/>
                  <a:gd name="T7" fmla="*/ 307 h 394"/>
                  <a:gd name="T8" fmla="*/ 48 w 257"/>
                  <a:gd name="T9" fmla="*/ 102 h 394"/>
                  <a:gd name="T10" fmla="*/ 42 w 257"/>
                  <a:gd name="T11" fmla="*/ 31 h 394"/>
                </a:gdLst>
                <a:ahLst/>
                <a:cxnLst>
                  <a:cxn ang="0">
                    <a:pos x="T0" y="T1"/>
                  </a:cxn>
                  <a:cxn ang="0">
                    <a:pos x="T2" y="T3"/>
                  </a:cxn>
                  <a:cxn ang="0">
                    <a:pos x="T4" y="T5"/>
                  </a:cxn>
                  <a:cxn ang="0">
                    <a:pos x="T6" y="T7"/>
                  </a:cxn>
                  <a:cxn ang="0">
                    <a:pos x="T8" y="T9"/>
                  </a:cxn>
                  <a:cxn ang="0">
                    <a:pos x="T10" y="T11"/>
                  </a:cxn>
                </a:cxnLst>
                <a:rect l="0" t="0" r="r" b="b"/>
                <a:pathLst>
                  <a:path w="257" h="394">
                    <a:moveTo>
                      <a:pt x="42" y="31"/>
                    </a:moveTo>
                    <a:cubicBezTo>
                      <a:pt x="236" y="0"/>
                      <a:pt x="236" y="0"/>
                      <a:pt x="236" y="0"/>
                    </a:cubicBezTo>
                    <a:cubicBezTo>
                      <a:pt x="257" y="134"/>
                      <a:pt x="236" y="272"/>
                      <a:pt x="177" y="394"/>
                    </a:cubicBezTo>
                    <a:cubicBezTo>
                      <a:pt x="0" y="307"/>
                      <a:pt x="0" y="307"/>
                      <a:pt x="0" y="307"/>
                    </a:cubicBezTo>
                    <a:cubicBezTo>
                      <a:pt x="30" y="245"/>
                      <a:pt x="48" y="176"/>
                      <a:pt x="48" y="102"/>
                    </a:cubicBezTo>
                    <a:cubicBezTo>
                      <a:pt x="48" y="78"/>
                      <a:pt x="46" y="54"/>
                      <a:pt x="42" y="31"/>
                    </a:cubicBezTo>
                    <a:close/>
                  </a:path>
                </a:pathLst>
              </a:custGeom>
              <a:solidFill>
                <a:schemeClr val="accent5"/>
              </a:solidFill>
              <a:ln>
                <a:noFill/>
              </a:ln>
            </p:spPr>
            <p:txBody>
              <a:bodyPr anchor="ctr"/>
              <a:lstStyle/>
              <a:p>
                <a:pPr algn="ctr"/>
                <a:endParaRPr/>
              </a:p>
            </p:txBody>
          </p:sp>
        </p:grpSp>
        <p:grpSp>
          <p:nvGrpSpPr>
            <p:cNvPr id="8" name="Group 19">
              <a:extLst>
                <a:ext uri="{FF2B5EF4-FFF2-40B4-BE49-F238E27FC236}">
                  <a16:creationId xmlns:a16="http://schemas.microsoft.com/office/drawing/2014/main" id="{D59FEE4C-B782-4F22-B87F-FAB803ADB638}"/>
                </a:ext>
              </a:extLst>
            </p:cNvPr>
            <p:cNvGrpSpPr/>
            <p:nvPr/>
          </p:nvGrpSpPr>
          <p:grpSpPr>
            <a:xfrm>
              <a:off x="5654600" y="1520788"/>
              <a:ext cx="1341848" cy="1294601"/>
              <a:chOff x="5814064" y="2222232"/>
              <a:chExt cx="1434962" cy="1384435"/>
            </a:xfrm>
          </p:grpSpPr>
          <p:sp>
            <p:nvSpPr>
              <p:cNvPr id="9" name="Freeform: Shape 20">
                <a:extLst>
                  <a:ext uri="{FF2B5EF4-FFF2-40B4-BE49-F238E27FC236}">
                    <a16:creationId xmlns:a16="http://schemas.microsoft.com/office/drawing/2014/main" id="{00EE038E-6DC8-4D99-9716-C736294F454A}"/>
                  </a:ext>
                </a:extLst>
              </p:cNvPr>
              <p:cNvSpPr>
                <a:spLocks/>
              </p:cNvSpPr>
              <p:nvPr/>
            </p:nvSpPr>
            <p:spPr bwMode="auto">
              <a:xfrm>
                <a:off x="5814064" y="2222232"/>
                <a:ext cx="1057694" cy="1384435"/>
              </a:xfrm>
              <a:custGeom>
                <a:avLst/>
                <a:gdLst>
                  <a:gd name="T0" fmla="*/ 296 w 296"/>
                  <a:gd name="T1" fmla="*/ 366 h 387"/>
                  <a:gd name="T2" fmla="*/ 296 w 296"/>
                  <a:gd name="T3" fmla="*/ 22 h 387"/>
                  <a:gd name="T4" fmla="*/ 274 w 296"/>
                  <a:gd name="T5" fmla="*/ 0 h 387"/>
                  <a:gd name="T6" fmla="*/ 21 w 296"/>
                  <a:gd name="T7" fmla="*/ 0 h 387"/>
                  <a:gd name="T8" fmla="*/ 0 w 296"/>
                  <a:gd name="T9" fmla="*/ 22 h 387"/>
                  <a:gd name="T10" fmla="*/ 0 w 296"/>
                  <a:gd name="T11" fmla="*/ 366 h 387"/>
                  <a:gd name="T12" fmla="*/ 21 w 296"/>
                  <a:gd name="T13" fmla="*/ 387 h 387"/>
                  <a:gd name="T14" fmla="*/ 274 w 296"/>
                  <a:gd name="T15" fmla="*/ 387 h 387"/>
                  <a:gd name="T16" fmla="*/ 296 w 296"/>
                  <a:gd name="T17" fmla="*/ 366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6" h="387">
                    <a:moveTo>
                      <a:pt x="296" y="366"/>
                    </a:moveTo>
                    <a:cubicBezTo>
                      <a:pt x="296" y="22"/>
                      <a:pt x="296" y="22"/>
                      <a:pt x="296" y="22"/>
                    </a:cubicBezTo>
                    <a:cubicBezTo>
                      <a:pt x="296" y="10"/>
                      <a:pt x="286" y="0"/>
                      <a:pt x="274" y="0"/>
                    </a:cubicBezTo>
                    <a:cubicBezTo>
                      <a:pt x="21" y="0"/>
                      <a:pt x="21" y="0"/>
                      <a:pt x="21" y="0"/>
                    </a:cubicBezTo>
                    <a:cubicBezTo>
                      <a:pt x="9" y="0"/>
                      <a:pt x="0" y="10"/>
                      <a:pt x="0" y="22"/>
                    </a:cubicBezTo>
                    <a:cubicBezTo>
                      <a:pt x="0" y="366"/>
                      <a:pt x="0" y="366"/>
                      <a:pt x="0" y="366"/>
                    </a:cubicBezTo>
                    <a:cubicBezTo>
                      <a:pt x="0" y="378"/>
                      <a:pt x="9" y="387"/>
                      <a:pt x="21" y="387"/>
                    </a:cubicBezTo>
                    <a:cubicBezTo>
                      <a:pt x="274" y="387"/>
                      <a:pt x="274" y="387"/>
                      <a:pt x="274" y="387"/>
                    </a:cubicBezTo>
                    <a:cubicBezTo>
                      <a:pt x="286" y="387"/>
                      <a:pt x="296" y="378"/>
                      <a:pt x="296" y="366"/>
                    </a:cubicBezTo>
                    <a:close/>
                  </a:path>
                </a:pathLst>
              </a:custGeom>
              <a:solidFill>
                <a:schemeClr val="tx2">
                  <a:lumMod val="75000"/>
                </a:schemeClr>
              </a:solidFill>
              <a:ln>
                <a:noFill/>
              </a:ln>
            </p:spPr>
            <p:txBody>
              <a:bodyPr anchor="ctr"/>
              <a:lstStyle/>
              <a:p>
                <a:pPr algn="ctr"/>
                <a:endParaRPr/>
              </a:p>
            </p:txBody>
          </p:sp>
          <p:sp>
            <p:nvSpPr>
              <p:cNvPr id="10" name="Freeform: Shape 21">
                <a:extLst>
                  <a:ext uri="{FF2B5EF4-FFF2-40B4-BE49-F238E27FC236}">
                    <a16:creationId xmlns:a16="http://schemas.microsoft.com/office/drawing/2014/main" id="{6DFC98EB-C8E0-4C08-8F9E-99052C055BAA}"/>
                  </a:ext>
                </a:extLst>
              </p:cNvPr>
              <p:cNvSpPr>
                <a:spLocks/>
              </p:cNvSpPr>
              <p:nvPr/>
            </p:nvSpPr>
            <p:spPr bwMode="auto">
              <a:xfrm>
                <a:off x="6356385" y="2390654"/>
                <a:ext cx="414321" cy="1054326"/>
              </a:xfrm>
              <a:custGeom>
                <a:avLst/>
                <a:gdLst>
                  <a:gd name="T0" fmla="*/ 122 w 123"/>
                  <a:gd name="T1" fmla="*/ 246 h 313"/>
                  <a:gd name="T2" fmla="*/ 123 w 123"/>
                  <a:gd name="T3" fmla="*/ 248 h 313"/>
                  <a:gd name="T4" fmla="*/ 123 w 123"/>
                  <a:gd name="T5" fmla="*/ 0 h 313"/>
                  <a:gd name="T6" fmla="*/ 0 w 123"/>
                  <a:gd name="T7" fmla="*/ 0 h 313"/>
                  <a:gd name="T8" fmla="*/ 0 w 123"/>
                  <a:gd name="T9" fmla="*/ 313 h 313"/>
                  <a:gd name="T10" fmla="*/ 56 w 123"/>
                  <a:gd name="T11" fmla="*/ 313 h 313"/>
                  <a:gd name="T12" fmla="*/ 122 w 123"/>
                  <a:gd name="T13" fmla="*/ 246 h 313"/>
                </a:gdLst>
                <a:ahLst/>
                <a:cxnLst>
                  <a:cxn ang="0">
                    <a:pos x="T0" y="T1"/>
                  </a:cxn>
                  <a:cxn ang="0">
                    <a:pos x="T2" y="T3"/>
                  </a:cxn>
                  <a:cxn ang="0">
                    <a:pos x="T4" y="T5"/>
                  </a:cxn>
                  <a:cxn ang="0">
                    <a:pos x="T6" y="T7"/>
                  </a:cxn>
                  <a:cxn ang="0">
                    <a:pos x="T8" y="T9"/>
                  </a:cxn>
                  <a:cxn ang="0">
                    <a:pos x="T10" y="T11"/>
                  </a:cxn>
                  <a:cxn ang="0">
                    <a:pos x="T12" y="T13"/>
                  </a:cxn>
                </a:cxnLst>
                <a:rect l="0" t="0" r="r" b="b"/>
                <a:pathLst>
                  <a:path w="123" h="313">
                    <a:moveTo>
                      <a:pt x="122" y="246"/>
                    </a:moveTo>
                    <a:lnTo>
                      <a:pt x="123" y="248"/>
                    </a:lnTo>
                    <a:lnTo>
                      <a:pt x="123" y="0"/>
                    </a:lnTo>
                    <a:lnTo>
                      <a:pt x="0" y="0"/>
                    </a:lnTo>
                    <a:lnTo>
                      <a:pt x="0" y="313"/>
                    </a:lnTo>
                    <a:lnTo>
                      <a:pt x="56" y="313"/>
                    </a:lnTo>
                    <a:lnTo>
                      <a:pt x="122" y="246"/>
                    </a:lnTo>
                    <a:close/>
                  </a:path>
                </a:pathLst>
              </a:custGeom>
              <a:solidFill>
                <a:schemeClr val="bg2">
                  <a:lumMod val="95000"/>
                </a:schemeClr>
              </a:solidFill>
              <a:ln>
                <a:noFill/>
              </a:ln>
            </p:spPr>
            <p:txBody>
              <a:bodyPr anchor="ctr"/>
              <a:lstStyle/>
              <a:p>
                <a:pPr algn="ctr"/>
                <a:endParaRPr/>
              </a:p>
            </p:txBody>
          </p:sp>
          <p:sp>
            <p:nvSpPr>
              <p:cNvPr id="11" name="Rectangle 22">
                <a:extLst>
                  <a:ext uri="{FF2B5EF4-FFF2-40B4-BE49-F238E27FC236}">
                    <a16:creationId xmlns:a16="http://schemas.microsoft.com/office/drawing/2014/main" id="{477D3310-1339-484E-BCDB-E1F1C7BCDC1C}"/>
                  </a:ext>
                </a:extLst>
              </p:cNvPr>
              <p:cNvSpPr>
                <a:spLocks/>
              </p:cNvSpPr>
              <p:nvPr/>
            </p:nvSpPr>
            <p:spPr bwMode="auto">
              <a:xfrm>
                <a:off x="5942065" y="2390654"/>
                <a:ext cx="414321" cy="1054326"/>
              </a:xfrm>
              <a:prstGeom prst="rect">
                <a:avLst/>
              </a:prstGeom>
              <a:solidFill>
                <a:schemeClr val="tx2">
                  <a:lumMod val="20000"/>
                  <a:lumOff val="80000"/>
                </a:schemeClr>
              </a:solidFill>
              <a:ln>
                <a:noFill/>
              </a:ln>
            </p:spPr>
            <p:txBody>
              <a:bodyPr anchor="ctr"/>
              <a:lstStyle/>
              <a:p>
                <a:pPr algn="ctr"/>
                <a:endParaRPr/>
              </a:p>
            </p:txBody>
          </p:sp>
          <p:sp>
            <p:nvSpPr>
              <p:cNvPr id="12" name="Freeform: Shape 23">
                <a:extLst>
                  <a:ext uri="{FF2B5EF4-FFF2-40B4-BE49-F238E27FC236}">
                    <a16:creationId xmlns:a16="http://schemas.microsoft.com/office/drawing/2014/main" id="{CC05360D-D9DA-4682-92B5-5819324A010C}"/>
                  </a:ext>
                </a:extLst>
              </p:cNvPr>
              <p:cNvSpPr>
                <a:spLocks/>
              </p:cNvSpPr>
              <p:nvPr/>
            </p:nvSpPr>
            <p:spPr bwMode="auto">
              <a:xfrm>
                <a:off x="6006065" y="2525392"/>
                <a:ext cx="158318" cy="784851"/>
              </a:xfrm>
              <a:custGeom>
                <a:avLst/>
                <a:gdLst>
                  <a:gd name="T0" fmla="*/ 12 w 44"/>
                  <a:gd name="T1" fmla="*/ 0 h 220"/>
                  <a:gd name="T2" fmla="*/ 0 w 44"/>
                  <a:gd name="T3" fmla="*/ 32 h 220"/>
                  <a:gd name="T4" fmla="*/ 32 w 44"/>
                  <a:gd name="T5" fmla="*/ 44 h 220"/>
                  <a:gd name="T6" fmla="*/ 44 w 44"/>
                  <a:gd name="T7" fmla="*/ 12 h 220"/>
                  <a:gd name="T8" fmla="*/ 37 w 44"/>
                  <a:gd name="T9" fmla="*/ 32 h 220"/>
                  <a:gd name="T10" fmla="*/ 12 w 44"/>
                  <a:gd name="T11" fmla="*/ 37 h 220"/>
                  <a:gd name="T12" fmla="*/ 8 w 44"/>
                  <a:gd name="T13" fmla="*/ 12 h 220"/>
                  <a:gd name="T14" fmla="*/ 32 w 44"/>
                  <a:gd name="T15" fmla="*/ 7 h 220"/>
                  <a:gd name="T16" fmla="*/ 37 w 44"/>
                  <a:gd name="T17" fmla="*/ 32 h 220"/>
                  <a:gd name="T18" fmla="*/ 12 w 44"/>
                  <a:gd name="T19" fmla="*/ 59 h 220"/>
                  <a:gd name="T20" fmla="*/ 0 w 44"/>
                  <a:gd name="T21" fmla="*/ 91 h 220"/>
                  <a:gd name="T22" fmla="*/ 32 w 44"/>
                  <a:gd name="T23" fmla="*/ 103 h 220"/>
                  <a:gd name="T24" fmla="*/ 44 w 44"/>
                  <a:gd name="T25" fmla="*/ 71 h 220"/>
                  <a:gd name="T26" fmla="*/ 37 w 44"/>
                  <a:gd name="T27" fmla="*/ 91 h 220"/>
                  <a:gd name="T28" fmla="*/ 12 w 44"/>
                  <a:gd name="T29" fmla="*/ 95 h 220"/>
                  <a:gd name="T30" fmla="*/ 8 w 44"/>
                  <a:gd name="T31" fmla="*/ 71 h 220"/>
                  <a:gd name="T32" fmla="*/ 32 w 44"/>
                  <a:gd name="T33" fmla="*/ 66 h 220"/>
                  <a:gd name="T34" fmla="*/ 37 w 44"/>
                  <a:gd name="T35" fmla="*/ 91 h 220"/>
                  <a:gd name="T36" fmla="*/ 12 w 44"/>
                  <a:gd name="T37" fmla="*/ 117 h 220"/>
                  <a:gd name="T38" fmla="*/ 0 w 44"/>
                  <a:gd name="T39" fmla="*/ 149 h 220"/>
                  <a:gd name="T40" fmla="*/ 32 w 44"/>
                  <a:gd name="T41" fmla="*/ 161 h 220"/>
                  <a:gd name="T42" fmla="*/ 44 w 44"/>
                  <a:gd name="T43" fmla="*/ 129 h 220"/>
                  <a:gd name="T44" fmla="*/ 37 w 44"/>
                  <a:gd name="T45" fmla="*/ 149 h 220"/>
                  <a:gd name="T46" fmla="*/ 12 w 44"/>
                  <a:gd name="T47" fmla="*/ 154 h 220"/>
                  <a:gd name="T48" fmla="*/ 8 w 44"/>
                  <a:gd name="T49" fmla="*/ 129 h 220"/>
                  <a:gd name="T50" fmla="*/ 32 w 44"/>
                  <a:gd name="T51" fmla="*/ 125 h 220"/>
                  <a:gd name="T52" fmla="*/ 37 w 44"/>
                  <a:gd name="T53" fmla="*/ 149 h 220"/>
                  <a:gd name="T54" fmla="*/ 12 w 44"/>
                  <a:gd name="T55" fmla="*/ 176 h 220"/>
                  <a:gd name="T56" fmla="*/ 0 w 44"/>
                  <a:gd name="T57" fmla="*/ 208 h 220"/>
                  <a:gd name="T58" fmla="*/ 32 w 44"/>
                  <a:gd name="T59" fmla="*/ 220 h 220"/>
                  <a:gd name="T60" fmla="*/ 44 w 44"/>
                  <a:gd name="T61" fmla="*/ 188 h 220"/>
                  <a:gd name="T62" fmla="*/ 37 w 44"/>
                  <a:gd name="T63" fmla="*/ 208 h 220"/>
                  <a:gd name="T64" fmla="*/ 12 w 44"/>
                  <a:gd name="T65" fmla="*/ 213 h 220"/>
                  <a:gd name="T66" fmla="*/ 8 w 44"/>
                  <a:gd name="T67" fmla="*/ 188 h 220"/>
                  <a:gd name="T68" fmla="*/ 32 w 44"/>
                  <a:gd name="T69" fmla="*/ 183 h 220"/>
                  <a:gd name="T70" fmla="*/ 37 w 44"/>
                  <a:gd name="T71" fmla="*/ 208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4" h="220">
                    <a:moveTo>
                      <a:pt x="32" y="0"/>
                    </a:moveTo>
                    <a:cubicBezTo>
                      <a:pt x="12" y="0"/>
                      <a:pt x="12" y="0"/>
                      <a:pt x="12" y="0"/>
                    </a:cubicBezTo>
                    <a:cubicBezTo>
                      <a:pt x="6" y="0"/>
                      <a:pt x="0" y="5"/>
                      <a:pt x="0" y="12"/>
                    </a:cubicBezTo>
                    <a:cubicBezTo>
                      <a:pt x="0" y="32"/>
                      <a:pt x="0" y="32"/>
                      <a:pt x="0" y="32"/>
                    </a:cubicBezTo>
                    <a:cubicBezTo>
                      <a:pt x="0" y="39"/>
                      <a:pt x="6" y="44"/>
                      <a:pt x="12" y="44"/>
                    </a:cubicBezTo>
                    <a:cubicBezTo>
                      <a:pt x="32" y="44"/>
                      <a:pt x="32" y="44"/>
                      <a:pt x="32" y="44"/>
                    </a:cubicBezTo>
                    <a:cubicBezTo>
                      <a:pt x="39" y="44"/>
                      <a:pt x="44" y="39"/>
                      <a:pt x="44" y="32"/>
                    </a:cubicBezTo>
                    <a:cubicBezTo>
                      <a:pt x="44" y="12"/>
                      <a:pt x="44" y="12"/>
                      <a:pt x="44" y="12"/>
                    </a:cubicBezTo>
                    <a:cubicBezTo>
                      <a:pt x="44" y="5"/>
                      <a:pt x="39" y="0"/>
                      <a:pt x="32" y="0"/>
                    </a:cubicBezTo>
                    <a:close/>
                    <a:moveTo>
                      <a:pt x="37" y="32"/>
                    </a:moveTo>
                    <a:cubicBezTo>
                      <a:pt x="37" y="35"/>
                      <a:pt x="35" y="37"/>
                      <a:pt x="32" y="37"/>
                    </a:cubicBezTo>
                    <a:cubicBezTo>
                      <a:pt x="12" y="37"/>
                      <a:pt x="12" y="37"/>
                      <a:pt x="12" y="37"/>
                    </a:cubicBezTo>
                    <a:cubicBezTo>
                      <a:pt x="10" y="37"/>
                      <a:pt x="8" y="35"/>
                      <a:pt x="8" y="32"/>
                    </a:cubicBezTo>
                    <a:cubicBezTo>
                      <a:pt x="8" y="12"/>
                      <a:pt x="8" y="12"/>
                      <a:pt x="8" y="12"/>
                    </a:cubicBezTo>
                    <a:cubicBezTo>
                      <a:pt x="8" y="9"/>
                      <a:pt x="10" y="7"/>
                      <a:pt x="12" y="7"/>
                    </a:cubicBezTo>
                    <a:cubicBezTo>
                      <a:pt x="32" y="7"/>
                      <a:pt x="32" y="7"/>
                      <a:pt x="32" y="7"/>
                    </a:cubicBezTo>
                    <a:cubicBezTo>
                      <a:pt x="35" y="7"/>
                      <a:pt x="37" y="9"/>
                      <a:pt x="37" y="12"/>
                    </a:cubicBezTo>
                    <a:lnTo>
                      <a:pt x="37" y="32"/>
                    </a:lnTo>
                    <a:close/>
                    <a:moveTo>
                      <a:pt x="32" y="59"/>
                    </a:moveTo>
                    <a:cubicBezTo>
                      <a:pt x="12" y="59"/>
                      <a:pt x="12" y="59"/>
                      <a:pt x="12" y="59"/>
                    </a:cubicBezTo>
                    <a:cubicBezTo>
                      <a:pt x="6" y="59"/>
                      <a:pt x="0" y="64"/>
                      <a:pt x="0" y="71"/>
                    </a:cubicBezTo>
                    <a:cubicBezTo>
                      <a:pt x="0" y="91"/>
                      <a:pt x="0" y="91"/>
                      <a:pt x="0" y="91"/>
                    </a:cubicBezTo>
                    <a:cubicBezTo>
                      <a:pt x="0" y="97"/>
                      <a:pt x="6" y="103"/>
                      <a:pt x="12" y="103"/>
                    </a:cubicBezTo>
                    <a:cubicBezTo>
                      <a:pt x="32" y="103"/>
                      <a:pt x="32" y="103"/>
                      <a:pt x="32" y="103"/>
                    </a:cubicBezTo>
                    <a:cubicBezTo>
                      <a:pt x="39" y="103"/>
                      <a:pt x="44" y="97"/>
                      <a:pt x="44" y="91"/>
                    </a:cubicBezTo>
                    <a:cubicBezTo>
                      <a:pt x="44" y="71"/>
                      <a:pt x="44" y="71"/>
                      <a:pt x="44" y="71"/>
                    </a:cubicBezTo>
                    <a:cubicBezTo>
                      <a:pt x="44" y="64"/>
                      <a:pt x="39" y="59"/>
                      <a:pt x="32" y="59"/>
                    </a:cubicBezTo>
                    <a:close/>
                    <a:moveTo>
                      <a:pt x="37" y="91"/>
                    </a:moveTo>
                    <a:cubicBezTo>
                      <a:pt x="37" y="93"/>
                      <a:pt x="35" y="95"/>
                      <a:pt x="32" y="95"/>
                    </a:cubicBezTo>
                    <a:cubicBezTo>
                      <a:pt x="12" y="95"/>
                      <a:pt x="12" y="95"/>
                      <a:pt x="12" y="95"/>
                    </a:cubicBezTo>
                    <a:cubicBezTo>
                      <a:pt x="10" y="95"/>
                      <a:pt x="8" y="93"/>
                      <a:pt x="8" y="91"/>
                    </a:cubicBezTo>
                    <a:cubicBezTo>
                      <a:pt x="8" y="71"/>
                      <a:pt x="8" y="71"/>
                      <a:pt x="8" y="71"/>
                    </a:cubicBezTo>
                    <a:cubicBezTo>
                      <a:pt x="8" y="68"/>
                      <a:pt x="10" y="66"/>
                      <a:pt x="12" y="66"/>
                    </a:cubicBezTo>
                    <a:cubicBezTo>
                      <a:pt x="32" y="66"/>
                      <a:pt x="32" y="66"/>
                      <a:pt x="32" y="66"/>
                    </a:cubicBezTo>
                    <a:cubicBezTo>
                      <a:pt x="35" y="66"/>
                      <a:pt x="37" y="68"/>
                      <a:pt x="37" y="71"/>
                    </a:cubicBezTo>
                    <a:lnTo>
                      <a:pt x="37" y="91"/>
                    </a:lnTo>
                    <a:close/>
                    <a:moveTo>
                      <a:pt x="32" y="117"/>
                    </a:moveTo>
                    <a:cubicBezTo>
                      <a:pt x="12" y="117"/>
                      <a:pt x="12" y="117"/>
                      <a:pt x="12" y="117"/>
                    </a:cubicBezTo>
                    <a:cubicBezTo>
                      <a:pt x="6" y="117"/>
                      <a:pt x="0" y="123"/>
                      <a:pt x="0" y="129"/>
                    </a:cubicBezTo>
                    <a:cubicBezTo>
                      <a:pt x="0" y="149"/>
                      <a:pt x="0" y="149"/>
                      <a:pt x="0" y="149"/>
                    </a:cubicBezTo>
                    <a:cubicBezTo>
                      <a:pt x="0" y="156"/>
                      <a:pt x="6" y="161"/>
                      <a:pt x="12" y="161"/>
                    </a:cubicBezTo>
                    <a:cubicBezTo>
                      <a:pt x="32" y="161"/>
                      <a:pt x="32" y="161"/>
                      <a:pt x="32" y="161"/>
                    </a:cubicBezTo>
                    <a:cubicBezTo>
                      <a:pt x="39" y="161"/>
                      <a:pt x="44" y="156"/>
                      <a:pt x="44" y="149"/>
                    </a:cubicBezTo>
                    <a:cubicBezTo>
                      <a:pt x="44" y="129"/>
                      <a:pt x="44" y="129"/>
                      <a:pt x="44" y="129"/>
                    </a:cubicBezTo>
                    <a:cubicBezTo>
                      <a:pt x="44" y="123"/>
                      <a:pt x="39" y="117"/>
                      <a:pt x="32" y="117"/>
                    </a:cubicBezTo>
                    <a:close/>
                    <a:moveTo>
                      <a:pt x="37" y="149"/>
                    </a:moveTo>
                    <a:cubicBezTo>
                      <a:pt x="37" y="152"/>
                      <a:pt x="35" y="154"/>
                      <a:pt x="32" y="154"/>
                    </a:cubicBezTo>
                    <a:cubicBezTo>
                      <a:pt x="12" y="154"/>
                      <a:pt x="12" y="154"/>
                      <a:pt x="12" y="154"/>
                    </a:cubicBezTo>
                    <a:cubicBezTo>
                      <a:pt x="10" y="154"/>
                      <a:pt x="8" y="152"/>
                      <a:pt x="8" y="149"/>
                    </a:cubicBezTo>
                    <a:cubicBezTo>
                      <a:pt x="8" y="129"/>
                      <a:pt x="8" y="129"/>
                      <a:pt x="8" y="129"/>
                    </a:cubicBezTo>
                    <a:cubicBezTo>
                      <a:pt x="8" y="127"/>
                      <a:pt x="10" y="125"/>
                      <a:pt x="12" y="125"/>
                    </a:cubicBezTo>
                    <a:cubicBezTo>
                      <a:pt x="32" y="125"/>
                      <a:pt x="32" y="125"/>
                      <a:pt x="32" y="125"/>
                    </a:cubicBezTo>
                    <a:cubicBezTo>
                      <a:pt x="35" y="125"/>
                      <a:pt x="37" y="127"/>
                      <a:pt x="37" y="129"/>
                    </a:cubicBezTo>
                    <a:lnTo>
                      <a:pt x="37" y="149"/>
                    </a:lnTo>
                    <a:close/>
                    <a:moveTo>
                      <a:pt x="32" y="176"/>
                    </a:moveTo>
                    <a:cubicBezTo>
                      <a:pt x="12" y="176"/>
                      <a:pt x="12" y="176"/>
                      <a:pt x="12" y="176"/>
                    </a:cubicBezTo>
                    <a:cubicBezTo>
                      <a:pt x="6" y="176"/>
                      <a:pt x="0" y="181"/>
                      <a:pt x="0" y="188"/>
                    </a:cubicBezTo>
                    <a:cubicBezTo>
                      <a:pt x="0" y="208"/>
                      <a:pt x="0" y="208"/>
                      <a:pt x="0" y="208"/>
                    </a:cubicBezTo>
                    <a:cubicBezTo>
                      <a:pt x="0" y="215"/>
                      <a:pt x="6" y="220"/>
                      <a:pt x="12" y="220"/>
                    </a:cubicBezTo>
                    <a:cubicBezTo>
                      <a:pt x="32" y="220"/>
                      <a:pt x="32" y="220"/>
                      <a:pt x="32" y="220"/>
                    </a:cubicBezTo>
                    <a:cubicBezTo>
                      <a:pt x="39" y="220"/>
                      <a:pt x="44" y="215"/>
                      <a:pt x="44" y="208"/>
                    </a:cubicBezTo>
                    <a:cubicBezTo>
                      <a:pt x="44" y="188"/>
                      <a:pt x="44" y="188"/>
                      <a:pt x="44" y="188"/>
                    </a:cubicBezTo>
                    <a:cubicBezTo>
                      <a:pt x="44" y="181"/>
                      <a:pt x="39" y="176"/>
                      <a:pt x="32" y="176"/>
                    </a:cubicBezTo>
                    <a:close/>
                    <a:moveTo>
                      <a:pt x="37" y="208"/>
                    </a:moveTo>
                    <a:cubicBezTo>
                      <a:pt x="37" y="211"/>
                      <a:pt x="35" y="213"/>
                      <a:pt x="32" y="213"/>
                    </a:cubicBezTo>
                    <a:cubicBezTo>
                      <a:pt x="12" y="213"/>
                      <a:pt x="12" y="213"/>
                      <a:pt x="12" y="213"/>
                    </a:cubicBezTo>
                    <a:cubicBezTo>
                      <a:pt x="10" y="213"/>
                      <a:pt x="8" y="211"/>
                      <a:pt x="8" y="208"/>
                    </a:cubicBezTo>
                    <a:cubicBezTo>
                      <a:pt x="8" y="188"/>
                      <a:pt x="8" y="188"/>
                      <a:pt x="8" y="188"/>
                    </a:cubicBezTo>
                    <a:cubicBezTo>
                      <a:pt x="8" y="185"/>
                      <a:pt x="10" y="183"/>
                      <a:pt x="12" y="183"/>
                    </a:cubicBezTo>
                    <a:cubicBezTo>
                      <a:pt x="32" y="183"/>
                      <a:pt x="32" y="183"/>
                      <a:pt x="32" y="183"/>
                    </a:cubicBezTo>
                    <a:cubicBezTo>
                      <a:pt x="35" y="183"/>
                      <a:pt x="37" y="185"/>
                      <a:pt x="37" y="188"/>
                    </a:cubicBezTo>
                    <a:lnTo>
                      <a:pt x="37" y="208"/>
                    </a:lnTo>
                    <a:close/>
                  </a:path>
                </a:pathLst>
              </a:custGeom>
              <a:solidFill>
                <a:schemeClr val="accent6"/>
              </a:solidFill>
              <a:ln>
                <a:noFill/>
              </a:ln>
            </p:spPr>
            <p:txBody>
              <a:bodyPr anchor="ctr"/>
              <a:lstStyle/>
              <a:p>
                <a:pPr algn="ctr"/>
                <a:endParaRPr/>
              </a:p>
            </p:txBody>
          </p:sp>
          <p:sp>
            <p:nvSpPr>
              <p:cNvPr id="13" name="Freeform: Shape 24">
                <a:extLst>
                  <a:ext uri="{FF2B5EF4-FFF2-40B4-BE49-F238E27FC236}">
                    <a16:creationId xmlns:a16="http://schemas.microsoft.com/office/drawing/2014/main" id="{9617CB63-D1E7-4849-8C56-F123D75E4838}"/>
                  </a:ext>
                </a:extLst>
              </p:cNvPr>
              <p:cNvSpPr>
                <a:spLocks/>
              </p:cNvSpPr>
              <p:nvPr/>
            </p:nvSpPr>
            <p:spPr bwMode="auto">
              <a:xfrm>
                <a:off x="6225015" y="2663500"/>
                <a:ext cx="454742" cy="640005"/>
              </a:xfrm>
              <a:custGeom>
                <a:avLst/>
                <a:gdLst>
                  <a:gd name="T0" fmla="*/ 135 w 135"/>
                  <a:gd name="T1" fmla="*/ 0 h 190"/>
                  <a:gd name="T2" fmla="*/ 135 w 135"/>
                  <a:gd name="T3" fmla="*/ 3 h 190"/>
                  <a:gd name="T4" fmla="*/ 0 w 135"/>
                  <a:gd name="T5" fmla="*/ 3 h 190"/>
                  <a:gd name="T6" fmla="*/ 0 w 135"/>
                  <a:gd name="T7" fmla="*/ 0 h 190"/>
                  <a:gd name="T8" fmla="*/ 135 w 135"/>
                  <a:gd name="T9" fmla="*/ 0 h 190"/>
                  <a:gd name="T10" fmla="*/ 0 w 135"/>
                  <a:gd name="T11" fmla="*/ 66 h 190"/>
                  <a:gd name="T12" fmla="*/ 135 w 135"/>
                  <a:gd name="T13" fmla="*/ 66 h 190"/>
                  <a:gd name="T14" fmla="*/ 135 w 135"/>
                  <a:gd name="T15" fmla="*/ 62 h 190"/>
                  <a:gd name="T16" fmla="*/ 0 w 135"/>
                  <a:gd name="T17" fmla="*/ 62 h 190"/>
                  <a:gd name="T18" fmla="*/ 0 w 135"/>
                  <a:gd name="T19" fmla="*/ 66 h 190"/>
                  <a:gd name="T20" fmla="*/ 0 w 135"/>
                  <a:gd name="T21" fmla="*/ 127 h 190"/>
                  <a:gd name="T22" fmla="*/ 135 w 135"/>
                  <a:gd name="T23" fmla="*/ 127 h 190"/>
                  <a:gd name="T24" fmla="*/ 135 w 135"/>
                  <a:gd name="T25" fmla="*/ 124 h 190"/>
                  <a:gd name="T26" fmla="*/ 0 w 135"/>
                  <a:gd name="T27" fmla="*/ 124 h 190"/>
                  <a:gd name="T28" fmla="*/ 0 w 135"/>
                  <a:gd name="T29" fmla="*/ 127 h 190"/>
                  <a:gd name="T30" fmla="*/ 0 w 135"/>
                  <a:gd name="T31" fmla="*/ 190 h 190"/>
                  <a:gd name="T32" fmla="*/ 135 w 135"/>
                  <a:gd name="T33" fmla="*/ 190 h 190"/>
                  <a:gd name="T34" fmla="*/ 135 w 135"/>
                  <a:gd name="T35" fmla="*/ 186 h 190"/>
                  <a:gd name="T36" fmla="*/ 0 w 135"/>
                  <a:gd name="T37" fmla="*/ 186 h 190"/>
                  <a:gd name="T38" fmla="*/ 0 w 135"/>
                  <a:gd name="T39" fmla="*/ 190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5" h="190">
                    <a:moveTo>
                      <a:pt x="135" y="0"/>
                    </a:moveTo>
                    <a:lnTo>
                      <a:pt x="135" y="3"/>
                    </a:lnTo>
                    <a:lnTo>
                      <a:pt x="0" y="3"/>
                    </a:lnTo>
                    <a:lnTo>
                      <a:pt x="0" y="0"/>
                    </a:lnTo>
                    <a:lnTo>
                      <a:pt x="135" y="0"/>
                    </a:lnTo>
                    <a:close/>
                    <a:moveTo>
                      <a:pt x="0" y="66"/>
                    </a:moveTo>
                    <a:lnTo>
                      <a:pt x="135" y="66"/>
                    </a:lnTo>
                    <a:lnTo>
                      <a:pt x="135" y="62"/>
                    </a:lnTo>
                    <a:lnTo>
                      <a:pt x="0" y="62"/>
                    </a:lnTo>
                    <a:lnTo>
                      <a:pt x="0" y="66"/>
                    </a:lnTo>
                    <a:close/>
                    <a:moveTo>
                      <a:pt x="0" y="127"/>
                    </a:moveTo>
                    <a:lnTo>
                      <a:pt x="135" y="127"/>
                    </a:lnTo>
                    <a:lnTo>
                      <a:pt x="135" y="124"/>
                    </a:lnTo>
                    <a:lnTo>
                      <a:pt x="0" y="124"/>
                    </a:lnTo>
                    <a:lnTo>
                      <a:pt x="0" y="127"/>
                    </a:lnTo>
                    <a:close/>
                    <a:moveTo>
                      <a:pt x="0" y="190"/>
                    </a:moveTo>
                    <a:lnTo>
                      <a:pt x="135" y="190"/>
                    </a:lnTo>
                    <a:lnTo>
                      <a:pt x="135" y="186"/>
                    </a:lnTo>
                    <a:lnTo>
                      <a:pt x="0" y="186"/>
                    </a:lnTo>
                    <a:lnTo>
                      <a:pt x="0" y="190"/>
                    </a:lnTo>
                    <a:close/>
                  </a:path>
                </a:pathLst>
              </a:custGeom>
              <a:solidFill>
                <a:schemeClr val="accent6"/>
              </a:solidFill>
              <a:ln>
                <a:noFill/>
              </a:ln>
            </p:spPr>
            <p:txBody>
              <a:bodyPr anchor="ctr"/>
              <a:lstStyle/>
              <a:p>
                <a:pPr algn="ctr"/>
                <a:endParaRPr/>
              </a:p>
            </p:txBody>
          </p:sp>
          <p:sp>
            <p:nvSpPr>
              <p:cNvPr id="14" name="Freeform: Shape 25">
                <a:extLst>
                  <a:ext uri="{FF2B5EF4-FFF2-40B4-BE49-F238E27FC236}">
                    <a16:creationId xmlns:a16="http://schemas.microsoft.com/office/drawing/2014/main" id="{6E240E56-FD16-418C-B5D9-DFBCCD9CEF74}"/>
                  </a:ext>
                </a:extLst>
              </p:cNvPr>
              <p:cNvSpPr>
                <a:spLocks/>
              </p:cNvSpPr>
              <p:nvPr/>
            </p:nvSpPr>
            <p:spPr bwMode="auto">
              <a:xfrm>
                <a:off x="6545017" y="3219293"/>
                <a:ext cx="222318" cy="225687"/>
              </a:xfrm>
              <a:custGeom>
                <a:avLst/>
                <a:gdLst>
                  <a:gd name="T0" fmla="*/ 66 w 66"/>
                  <a:gd name="T1" fmla="*/ 0 h 67"/>
                  <a:gd name="T2" fmla="*/ 0 w 66"/>
                  <a:gd name="T3" fmla="*/ 0 h 67"/>
                  <a:gd name="T4" fmla="*/ 0 w 66"/>
                  <a:gd name="T5" fmla="*/ 67 h 67"/>
                  <a:gd name="T6" fmla="*/ 66 w 66"/>
                  <a:gd name="T7" fmla="*/ 0 h 67"/>
                </a:gdLst>
                <a:ahLst/>
                <a:cxnLst>
                  <a:cxn ang="0">
                    <a:pos x="T0" y="T1"/>
                  </a:cxn>
                  <a:cxn ang="0">
                    <a:pos x="T2" y="T3"/>
                  </a:cxn>
                  <a:cxn ang="0">
                    <a:pos x="T4" y="T5"/>
                  </a:cxn>
                  <a:cxn ang="0">
                    <a:pos x="T6" y="T7"/>
                  </a:cxn>
                </a:cxnLst>
                <a:rect l="0" t="0" r="r" b="b"/>
                <a:pathLst>
                  <a:path w="66" h="67">
                    <a:moveTo>
                      <a:pt x="66" y="0"/>
                    </a:moveTo>
                    <a:lnTo>
                      <a:pt x="0" y="0"/>
                    </a:lnTo>
                    <a:lnTo>
                      <a:pt x="0" y="67"/>
                    </a:lnTo>
                    <a:lnTo>
                      <a:pt x="66" y="0"/>
                    </a:lnTo>
                    <a:close/>
                  </a:path>
                </a:pathLst>
              </a:custGeom>
              <a:solidFill>
                <a:schemeClr val="tx2">
                  <a:lumMod val="20000"/>
                  <a:lumOff val="80000"/>
                </a:schemeClr>
              </a:solidFill>
              <a:ln>
                <a:noFill/>
              </a:ln>
            </p:spPr>
            <p:txBody>
              <a:bodyPr anchor="ctr"/>
              <a:lstStyle/>
              <a:p>
                <a:pPr algn="ctr"/>
                <a:endParaRPr/>
              </a:p>
            </p:txBody>
          </p:sp>
          <p:sp>
            <p:nvSpPr>
              <p:cNvPr id="15" name="Freeform: Shape 26">
                <a:extLst>
                  <a:ext uri="{FF2B5EF4-FFF2-40B4-BE49-F238E27FC236}">
                    <a16:creationId xmlns:a16="http://schemas.microsoft.com/office/drawing/2014/main" id="{28DAA5A9-B849-4D12-810F-DE45BE921C5D}"/>
                  </a:ext>
                </a:extLst>
              </p:cNvPr>
              <p:cNvSpPr>
                <a:spLocks/>
              </p:cNvSpPr>
              <p:nvPr/>
            </p:nvSpPr>
            <p:spPr bwMode="auto">
              <a:xfrm>
                <a:off x="6457437" y="3071081"/>
                <a:ext cx="111161" cy="151582"/>
              </a:xfrm>
              <a:custGeom>
                <a:avLst/>
                <a:gdLst>
                  <a:gd name="T0" fmla="*/ 23 w 31"/>
                  <a:gd name="T1" fmla="*/ 7 h 42"/>
                  <a:gd name="T2" fmla="*/ 6 w 31"/>
                  <a:gd name="T3" fmla="*/ 4 h 42"/>
                  <a:gd name="T4" fmla="*/ 0 w 31"/>
                  <a:gd name="T5" fmla="*/ 33 h 42"/>
                  <a:gd name="T6" fmla="*/ 9 w 31"/>
                  <a:gd name="T7" fmla="*/ 42 h 42"/>
                  <a:gd name="T8" fmla="*/ 27 w 31"/>
                  <a:gd name="T9" fmla="*/ 24 h 42"/>
                  <a:gd name="T10" fmla="*/ 23 w 31"/>
                  <a:gd name="T11" fmla="*/ 7 h 42"/>
                </a:gdLst>
                <a:ahLst/>
                <a:cxnLst>
                  <a:cxn ang="0">
                    <a:pos x="T0" y="T1"/>
                  </a:cxn>
                  <a:cxn ang="0">
                    <a:pos x="T2" y="T3"/>
                  </a:cxn>
                  <a:cxn ang="0">
                    <a:pos x="T4" y="T5"/>
                  </a:cxn>
                  <a:cxn ang="0">
                    <a:pos x="T6" y="T7"/>
                  </a:cxn>
                  <a:cxn ang="0">
                    <a:pos x="T8" y="T9"/>
                  </a:cxn>
                  <a:cxn ang="0">
                    <a:pos x="T10" y="T11"/>
                  </a:cxn>
                </a:cxnLst>
                <a:rect l="0" t="0" r="r" b="b"/>
                <a:pathLst>
                  <a:path w="31" h="42">
                    <a:moveTo>
                      <a:pt x="23" y="7"/>
                    </a:moveTo>
                    <a:cubicBezTo>
                      <a:pt x="17" y="1"/>
                      <a:pt x="10" y="0"/>
                      <a:pt x="6" y="4"/>
                    </a:cubicBezTo>
                    <a:cubicBezTo>
                      <a:pt x="0" y="33"/>
                      <a:pt x="0" y="33"/>
                      <a:pt x="0" y="33"/>
                    </a:cubicBezTo>
                    <a:cubicBezTo>
                      <a:pt x="9" y="42"/>
                      <a:pt x="9" y="42"/>
                      <a:pt x="9" y="42"/>
                    </a:cubicBezTo>
                    <a:cubicBezTo>
                      <a:pt x="27" y="24"/>
                      <a:pt x="27" y="24"/>
                      <a:pt x="27" y="24"/>
                    </a:cubicBezTo>
                    <a:cubicBezTo>
                      <a:pt x="31" y="21"/>
                      <a:pt x="29" y="13"/>
                      <a:pt x="23" y="7"/>
                    </a:cubicBezTo>
                    <a:close/>
                  </a:path>
                </a:pathLst>
              </a:custGeom>
              <a:solidFill>
                <a:schemeClr val="tx2">
                  <a:lumMod val="20000"/>
                  <a:lumOff val="80000"/>
                </a:schemeClr>
              </a:solidFill>
              <a:ln>
                <a:noFill/>
              </a:ln>
            </p:spPr>
            <p:txBody>
              <a:bodyPr anchor="ctr"/>
              <a:lstStyle/>
              <a:p>
                <a:pPr algn="ctr"/>
                <a:endParaRPr/>
              </a:p>
            </p:txBody>
          </p:sp>
          <p:sp>
            <p:nvSpPr>
              <p:cNvPr id="16" name="Freeform: Shape 27">
                <a:extLst>
                  <a:ext uri="{FF2B5EF4-FFF2-40B4-BE49-F238E27FC236}">
                    <a16:creationId xmlns:a16="http://schemas.microsoft.com/office/drawing/2014/main" id="{1F22E590-51AA-4831-8988-D1BB217C0ED8}"/>
                  </a:ext>
                </a:extLst>
              </p:cNvPr>
              <p:cNvSpPr>
                <a:spLocks/>
              </p:cNvSpPr>
              <p:nvPr/>
            </p:nvSpPr>
            <p:spPr bwMode="auto">
              <a:xfrm>
                <a:off x="6487754" y="3145187"/>
                <a:ext cx="151582" cy="107790"/>
              </a:xfrm>
              <a:custGeom>
                <a:avLst/>
                <a:gdLst>
                  <a:gd name="T0" fmla="*/ 35 w 42"/>
                  <a:gd name="T1" fmla="*/ 7 h 30"/>
                  <a:gd name="T2" fmla="*/ 18 w 42"/>
                  <a:gd name="T3" fmla="*/ 3 h 30"/>
                  <a:gd name="T4" fmla="*/ 0 w 42"/>
                  <a:gd name="T5" fmla="*/ 21 h 30"/>
                  <a:gd name="T6" fmla="*/ 9 w 42"/>
                  <a:gd name="T7" fmla="*/ 30 h 30"/>
                  <a:gd name="T8" fmla="*/ 39 w 42"/>
                  <a:gd name="T9" fmla="*/ 24 h 30"/>
                  <a:gd name="T10" fmla="*/ 35 w 42"/>
                  <a:gd name="T11" fmla="*/ 7 h 30"/>
                </a:gdLst>
                <a:ahLst/>
                <a:cxnLst>
                  <a:cxn ang="0">
                    <a:pos x="T0" y="T1"/>
                  </a:cxn>
                  <a:cxn ang="0">
                    <a:pos x="T2" y="T3"/>
                  </a:cxn>
                  <a:cxn ang="0">
                    <a:pos x="T4" y="T5"/>
                  </a:cxn>
                  <a:cxn ang="0">
                    <a:pos x="T6" y="T7"/>
                  </a:cxn>
                  <a:cxn ang="0">
                    <a:pos x="T8" y="T9"/>
                  </a:cxn>
                  <a:cxn ang="0">
                    <a:pos x="T10" y="T11"/>
                  </a:cxn>
                </a:cxnLst>
                <a:rect l="0" t="0" r="r" b="b"/>
                <a:pathLst>
                  <a:path w="42" h="30">
                    <a:moveTo>
                      <a:pt x="35" y="7"/>
                    </a:moveTo>
                    <a:cubicBezTo>
                      <a:pt x="29" y="1"/>
                      <a:pt x="22" y="0"/>
                      <a:pt x="18" y="3"/>
                    </a:cubicBezTo>
                    <a:cubicBezTo>
                      <a:pt x="0" y="21"/>
                      <a:pt x="0" y="21"/>
                      <a:pt x="0" y="21"/>
                    </a:cubicBezTo>
                    <a:cubicBezTo>
                      <a:pt x="9" y="30"/>
                      <a:pt x="9" y="30"/>
                      <a:pt x="9" y="30"/>
                    </a:cubicBezTo>
                    <a:cubicBezTo>
                      <a:pt x="39" y="24"/>
                      <a:pt x="39" y="24"/>
                      <a:pt x="39" y="24"/>
                    </a:cubicBezTo>
                    <a:cubicBezTo>
                      <a:pt x="42" y="20"/>
                      <a:pt x="41" y="13"/>
                      <a:pt x="35" y="7"/>
                    </a:cubicBezTo>
                    <a:close/>
                  </a:path>
                </a:pathLst>
              </a:custGeom>
              <a:solidFill>
                <a:schemeClr val="tx2">
                  <a:lumMod val="40000"/>
                  <a:lumOff val="60000"/>
                </a:schemeClr>
              </a:solidFill>
              <a:ln>
                <a:noFill/>
              </a:ln>
            </p:spPr>
            <p:txBody>
              <a:bodyPr anchor="ctr"/>
              <a:lstStyle/>
              <a:p>
                <a:pPr algn="ctr"/>
                <a:endParaRPr/>
              </a:p>
            </p:txBody>
          </p:sp>
          <p:sp>
            <p:nvSpPr>
              <p:cNvPr id="17" name="Freeform: Shape 28">
                <a:extLst>
                  <a:ext uri="{FF2B5EF4-FFF2-40B4-BE49-F238E27FC236}">
                    <a16:creationId xmlns:a16="http://schemas.microsoft.com/office/drawing/2014/main" id="{4F063F4A-1962-4A72-928E-F75ABA7E3E62}"/>
                  </a:ext>
                </a:extLst>
              </p:cNvPr>
              <p:cNvSpPr>
                <a:spLocks/>
              </p:cNvSpPr>
              <p:nvPr/>
            </p:nvSpPr>
            <p:spPr bwMode="auto">
              <a:xfrm>
                <a:off x="6443964" y="3188978"/>
                <a:ext cx="43791" cy="80843"/>
              </a:xfrm>
              <a:custGeom>
                <a:avLst/>
                <a:gdLst>
                  <a:gd name="T0" fmla="*/ 4 w 13"/>
                  <a:gd name="T1" fmla="*/ 0 h 24"/>
                  <a:gd name="T2" fmla="*/ 0 w 13"/>
                  <a:gd name="T3" fmla="*/ 24 h 24"/>
                  <a:gd name="T4" fmla="*/ 13 w 13"/>
                  <a:gd name="T5" fmla="*/ 10 h 24"/>
                  <a:gd name="T6" fmla="*/ 4 w 13"/>
                  <a:gd name="T7" fmla="*/ 0 h 24"/>
                </a:gdLst>
                <a:ahLst/>
                <a:cxnLst>
                  <a:cxn ang="0">
                    <a:pos x="T0" y="T1"/>
                  </a:cxn>
                  <a:cxn ang="0">
                    <a:pos x="T2" y="T3"/>
                  </a:cxn>
                  <a:cxn ang="0">
                    <a:pos x="T4" y="T5"/>
                  </a:cxn>
                  <a:cxn ang="0">
                    <a:pos x="T6" y="T7"/>
                  </a:cxn>
                </a:cxnLst>
                <a:rect l="0" t="0" r="r" b="b"/>
                <a:pathLst>
                  <a:path w="13" h="24">
                    <a:moveTo>
                      <a:pt x="4" y="0"/>
                    </a:moveTo>
                    <a:lnTo>
                      <a:pt x="0" y="24"/>
                    </a:lnTo>
                    <a:lnTo>
                      <a:pt x="13" y="10"/>
                    </a:lnTo>
                    <a:lnTo>
                      <a:pt x="4" y="0"/>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8" name="Freeform: Shape 29">
                <a:extLst>
                  <a:ext uri="{FF2B5EF4-FFF2-40B4-BE49-F238E27FC236}">
                    <a16:creationId xmlns:a16="http://schemas.microsoft.com/office/drawing/2014/main" id="{C5A21641-A8F7-42C4-9CFC-5AFBEDBB0196}"/>
                  </a:ext>
                </a:extLst>
              </p:cNvPr>
              <p:cNvSpPr>
                <a:spLocks/>
              </p:cNvSpPr>
              <p:nvPr/>
            </p:nvSpPr>
            <p:spPr bwMode="auto">
              <a:xfrm>
                <a:off x="6443964" y="3222663"/>
                <a:ext cx="77476" cy="47159"/>
              </a:xfrm>
              <a:custGeom>
                <a:avLst/>
                <a:gdLst>
                  <a:gd name="T0" fmla="*/ 13 w 23"/>
                  <a:gd name="T1" fmla="*/ 0 h 14"/>
                  <a:gd name="T2" fmla="*/ 0 w 23"/>
                  <a:gd name="T3" fmla="*/ 14 h 14"/>
                  <a:gd name="T4" fmla="*/ 23 w 23"/>
                  <a:gd name="T5" fmla="*/ 9 h 14"/>
                  <a:gd name="T6" fmla="*/ 13 w 23"/>
                  <a:gd name="T7" fmla="*/ 0 h 14"/>
                </a:gdLst>
                <a:ahLst/>
                <a:cxnLst>
                  <a:cxn ang="0">
                    <a:pos x="T0" y="T1"/>
                  </a:cxn>
                  <a:cxn ang="0">
                    <a:pos x="T2" y="T3"/>
                  </a:cxn>
                  <a:cxn ang="0">
                    <a:pos x="T4" y="T5"/>
                  </a:cxn>
                  <a:cxn ang="0">
                    <a:pos x="T6" y="T7"/>
                  </a:cxn>
                </a:cxnLst>
                <a:rect l="0" t="0" r="r" b="b"/>
                <a:pathLst>
                  <a:path w="23" h="14">
                    <a:moveTo>
                      <a:pt x="13" y="0"/>
                    </a:moveTo>
                    <a:lnTo>
                      <a:pt x="0" y="14"/>
                    </a:lnTo>
                    <a:lnTo>
                      <a:pt x="23" y="9"/>
                    </a:lnTo>
                    <a:lnTo>
                      <a:pt x="13" y="0"/>
                    </a:lnTo>
                    <a:close/>
                  </a:path>
                </a:pathLst>
              </a:custGeom>
              <a:solidFill>
                <a:srgbClr val="58595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9" name="Freeform: Shape 30">
                <a:extLst>
                  <a:ext uri="{FF2B5EF4-FFF2-40B4-BE49-F238E27FC236}">
                    <a16:creationId xmlns:a16="http://schemas.microsoft.com/office/drawing/2014/main" id="{94B75D18-ACF3-4394-B23B-0CCC9587DBDE}"/>
                  </a:ext>
                </a:extLst>
              </p:cNvPr>
              <p:cNvSpPr>
                <a:spLocks/>
              </p:cNvSpPr>
              <p:nvPr/>
            </p:nvSpPr>
            <p:spPr bwMode="auto">
              <a:xfrm>
                <a:off x="6477649" y="2636551"/>
                <a:ext cx="522111" cy="522111"/>
              </a:xfrm>
              <a:custGeom>
                <a:avLst/>
                <a:gdLst>
                  <a:gd name="T0" fmla="*/ 125 w 146"/>
                  <a:gd name="T1" fmla="*/ 0 h 146"/>
                  <a:gd name="T2" fmla="*/ 0 w 146"/>
                  <a:gd name="T3" fmla="*/ 126 h 146"/>
                  <a:gd name="T4" fmla="*/ 17 w 146"/>
                  <a:gd name="T5" fmla="*/ 129 h 146"/>
                  <a:gd name="T6" fmla="*/ 21 w 146"/>
                  <a:gd name="T7" fmla="*/ 146 h 146"/>
                  <a:gd name="T8" fmla="*/ 146 w 146"/>
                  <a:gd name="T9" fmla="*/ 21 h 146"/>
                  <a:gd name="T10" fmla="*/ 125 w 146"/>
                  <a:gd name="T11" fmla="*/ 0 h 146"/>
                </a:gdLst>
                <a:ahLst/>
                <a:cxnLst>
                  <a:cxn ang="0">
                    <a:pos x="T0" y="T1"/>
                  </a:cxn>
                  <a:cxn ang="0">
                    <a:pos x="T2" y="T3"/>
                  </a:cxn>
                  <a:cxn ang="0">
                    <a:pos x="T4" y="T5"/>
                  </a:cxn>
                  <a:cxn ang="0">
                    <a:pos x="T6" y="T7"/>
                  </a:cxn>
                  <a:cxn ang="0">
                    <a:pos x="T8" y="T9"/>
                  </a:cxn>
                  <a:cxn ang="0">
                    <a:pos x="T10" y="T11"/>
                  </a:cxn>
                </a:cxnLst>
                <a:rect l="0" t="0" r="r" b="b"/>
                <a:pathLst>
                  <a:path w="146" h="146">
                    <a:moveTo>
                      <a:pt x="125" y="0"/>
                    </a:moveTo>
                    <a:cubicBezTo>
                      <a:pt x="0" y="126"/>
                      <a:pt x="0" y="126"/>
                      <a:pt x="0" y="126"/>
                    </a:cubicBezTo>
                    <a:cubicBezTo>
                      <a:pt x="4" y="122"/>
                      <a:pt x="11" y="123"/>
                      <a:pt x="17" y="129"/>
                    </a:cubicBezTo>
                    <a:cubicBezTo>
                      <a:pt x="23" y="135"/>
                      <a:pt x="25" y="143"/>
                      <a:pt x="21" y="146"/>
                    </a:cubicBezTo>
                    <a:cubicBezTo>
                      <a:pt x="146" y="21"/>
                      <a:pt x="146" y="21"/>
                      <a:pt x="146" y="21"/>
                    </a:cubicBezTo>
                    <a:lnTo>
                      <a:pt x="125" y="0"/>
                    </a:lnTo>
                    <a:close/>
                  </a:path>
                </a:pathLst>
              </a:custGeom>
              <a:solidFill>
                <a:schemeClr val="accent2"/>
              </a:solidFill>
              <a:ln>
                <a:noFill/>
              </a:ln>
            </p:spPr>
            <p:txBody>
              <a:bodyPr anchor="ctr"/>
              <a:lstStyle/>
              <a:p>
                <a:pPr algn="ctr"/>
                <a:endParaRPr/>
              </a:p>
            </p:txBody>
          </p:sp>
          <p:sp>
            <p:nvSpPr>
              <p:cNvPr id="20" name="Freeform: Shape 31">
                <a:extLst>
                  <a:ext uri="{FF2B5EF4-FFF2-40B4-BE49-F238E27FC236}">
                    <a16:creationId xmlns:a16="http://schemas.microsoft.com/office/drawing/2014/main" id="{E068D385-3525-47F5-A855-80995B2DAD9C}"/>
                  </a:ext>
                </a:extLst>
              </p:cNvPr>
              <p:cNvSpPr>
                <a:spLocks/>
              </p:cNvSpPr>
              <p:nvPr/>
            </p:nvSpPr>
            <p:spPr bwMode="auto">
              <a:xfrm>
                <a:off x="6551755" y="2710658"/>
                <a:ext cx="522111" cy="522111"/>
              </a:xfrm>
              <a:custGeom>
                <a:avLst/>
                <a:gdLst>
                  <a:gd name="T0" fmla="*/ 125 w 146"/>
                  <a:gd name="T1" fmla="*/ 0 h 146"/>
                  <a:gd name="T2" fmla="*/ 0 w 146"/>
                  <a:gd name="T3" fmla="*/ 125 h 146"/>
                  <a:gd name="T4" fmla="*/ 17 w 146"/>
                  <a:gd name="T5" fmla="*/ 129 h 146"/>
                  <a:gd name="T6" fmla="*/ 21 w 146"/>
                  <a:gd name="T7" fmla="*/ 146 h 146"/>
                  <a:gd name="T8" fmla="*/ 146 w 146"/>
                  <a:gd name="T9" fmla="*/ 21 h 146"/>
                  <a:gd name="T10" fmla="*/ 125 w 146"/>
                  <a:gd name="T11" fmla="*/ 0 h 146"/>
                </a:gdLst>
                <a:ahLst/>
                <a:cxnLst>
                  <a:cxn ang="0">
                    <a:pos x="T0" y="T1"/>
                  </a:cxn>
                  <a:cxn ang="0">
                    <a:pos x="T2" y="T3"/>
                  </a:cxn>
                  <a:cxn ang="0">
                    <a:pos x="T4" y="T5"/>
                  </a:cxn>
                  <a:cxn ang="0">
                    <a:pos x="T6" y="T7"/>
                  </a:cxn>
                  <a:cxn ang="0">
                    <a:pos x="T8" y="T9"/>
                  </a:cxn>
                  <a:cxn ang="0">
                    <a:pos x="T10" y="T11"/>
                  </a:cxn>
                </a:cxnLst>
                <a:rect l="0" t="0" r="r" b="b"/>
                <a:pathLst>
                  <a:path w="146" h="146">
                    <a:moveTo>
                      <a:pt x="125" y="0"/>
                    </a:moveTo>
                    <a:cubicBezTo>
                      <a:pt x="0" y="125"/>
                      <a:pt x="0" y="125"/>
                      <a:pt x="0" y="125"/>
                    </a:cubicBezTo>
                    <a:cubicBezTo>
                      <a:pt x="4" y="122"/>
                      <a:pt x="11" y="123"/>
                      <a:pt x="17" y="129"/>
                    </a:cubicBezTo>
                    <a:cubicBezTo>
                      <a:pt x="23" y="135"/>
                      <a:pt x="24" y="142"/>
                      <a:pt x="21" y="146"/>
                    </a:cubicBezTo>
                    <a:cubicBezTo>
                      <a:pt x="146" y="21"/>
                      <a:pt x="146" y="21"/>
                      <a:pt x="146" y="21"/>
                    </a:cubicBezTo>
                    <a:lnTo>
                      <a:pt x="125" y="0"/>
                    </a:lnTo>
                    <a:close/>
                  </a:path>
                </a:pathLst>
              </a:custGeom>
              <a:solidFill>
                <a:schemeClr val="accent2">
                  <a:lumMod val="75000"/>
                </a:schemeClr>
              </a:solidFill>
              <a:ln>
                <a:noFill/>
              </a:ln>
            </p:spPr>
            <p:txBody>
              <a:bodyPr anchor="ctr"/>
              <a:lstStyle/>
              <a:p>
                <a:pPr algn="ctr"/>
                <a:endParaRPr/>
              </a:p>
            </p:txBody>
          </p:sp>
          <p:sp>
            <p:nvSpPr>
              <p:cNvPr id="21" name="Freeform: Shape 32">
                <a:extLst>
                  <a:ext uri="{FF2B5EF4-FFF2-40B4-BE49-F238E27FC236}">
                    <a16:creationId xmlns:a16="http://schemas.microsoft.com/office/drawing/2014/main" id="{042F49E7-6E0B-426D-8555-E103F1C525E4}"/>
                  </a:ext>
                </a:extLst>
              </p:cNvPr>
              <p:cNvSpPr>
                <a:spLocks/>
              </p:cNvSpPr>
              <p:nvPr/>
            </p:nvSpPr>
            <p:spPr bwMode="auto">
              <a:xfrm>
                <a:off x="6945864" y="2458023"/>
                <a:ext cx="242529" cy="229055"/>
              </a:xfrm>
              <a:custGeom>
                <a:avLst/>
                <a:gdLst>
                  <a:gd name="T0" fmla="*/ 72 w 72"/>
                  <a:gd name="T1" fmla="*/ 19 h 68"/>
                  <a:gd name="T2" fmla="*/ 54 w 72"/>
                  <a:gd name="T3" fmla="*/ 0 h 68"/>
                  <a:gd name="T4" fmla="*/ 46 w 72"/>
                  <a:gd name="T5" fmla="*/ 0 h 68"/>
                  <a:gd name="T6" fmla="*/ 0 w 72"/>
                  <a:gd name="T7" fmla="*/ 46 h 68"/>
                  <a:gd name="T8" fmla="*/ 22 w 72"/>
                  <a:gd name="T9" fmla="*/ 68 h 68"/>
                  <a:gd name="T10" fmla="*/ 72 w 72"/>
                  <a:gd name="T11" fmla="*/ 19 h 68"/>
                </a:gdLst>
                <a:ahLst/>
                <a:cxnLst>
                  <a:cxn ang="0">
                    <a:pos x="T0" y="T1"/>
                  </a:cxn>
                  <a:cxn ang="0">
                    <a:pos x="T2" y="T3"/>
                  </a:cxn>
                  <a:cxn ang="0">
                    <a:pos x="T4" y="T5"/>
                  </a:cxn>
                  <a:cxn ang="0">
                    <a:pos x="T6" y="T7"/>
                  </a:cxn>
                  <a:cxn ang="0">
                    <a:pos x="T8" y="T9"/>
                  </a:cxn>
                  <a:cxn ang="0">
                    <a:pos x="T10" y="T11"/>
                  </a:cxn>
                </a:cxnLst>
                <a:rect l="0" t="0" r="r" b="b"/>
                <a:pathLst>
                  <a:path w="72" h="68">
                    <a:moveTo>
                      <a:pt x="72" y="19"/>
                    </a:moveTo>
                    <a:lnTo>
                      <a:pt x="54" y="0"/>
                    </a:lnTo>
                    <a:lnTo>
                      <a:pt x="46" y="0"/>
                    </a:lnTo>
                    <a:lnTo>
                      <a:pt x="0" y="46"/>
                    </a:lnTo>
                    <a:lnTo>
                      <a:pt x="22" y="68"/>
                    </a:lnTo>
                    <a:lnTo>
                      <a:pt x="72" y="19"/>
                    </a:lnTo>
                    <a:close/>
                  </a:path>
                </a:pathLst>
              </a:custGeom>
              <a:solidFill>
                <a:schemeClr val="accent4"/>
              </a:solidFill>
              <a:ln>
                <a:noFill/>
              </a:ln>
            </p:spPr>
            <p:txBody>
              <a:bodyPr anchor="ctr"/>
              <a:lstStyle/>
              <a:p>
                <a:pPr algn="ctr"/>
                <a:endParaRPr/>
              </a:p>
            </p:txBody>
          </p:sp>
          <p:sp>
            <p:nvSpPr>
              <p:cNvPr id="22" name="Freeform: Shape 33">
                <a:extLst>
                  <a:ext uri="{FF2B5EF4-FFF2-40B4-BE49-F238E27FC236}">
                    <a16:creationId xmlns:a16="http://schemas.microsoft.com/office/drawing/2014/main" id="{4602B999-185C-455A-A072-8C2B254C5007}"/>
                  </a:ext>
                </a:extLst>
              </p:cNvPr>
              <p:cNvSpPr>
                <a:spLocks/>
              </p:cNvSpPr>
              <p:nvPr/>
            </p:nvSpPr>
            <p:spPr bwMode="auto">
              <a:xfrm>
                <a:off x="7019971" y="2522025"/>
                <a:ext cx="229055" cy="242529"/>
              </a:xfrm>
              <a:custGeom>
                <a:avLst/>
                <a:gdLst>
                  <a:gd name="T0" fmla="*/ 23 w 68"/>
                  <a:gd name="T1" fmla="*/ 72 h 72"/>
                  <a:gd name="T2" fmla="*/ 68 w 68"/>
                  <a:gd name="T3" fmla="*/ 26 h 72"/>
                  <a:gd name="T4" fmla="*/ 68 w 68"/>
                  <a:gd name="T5" fmla="*/ 18 h 72"/>
                  <a:gd name="T6" fmla="*/ 50 w 68"/>
                  <a:gd name="T7" fmla="*/ 0 h 72"/>
                  <a:gd name="T8" fmla="*/ 0 w 68"/>
                  <a:gd name="T9" fmla="*/ 49 h 72"/>
                  <a:gd name="T10" fmla="*/ 23 w 68"/>
                  <a:gd name="T11" fmla="*/ 72 h 72"/>
                </a:gdLst>
                <a:ahLst/>
                <a:cxnLst>
                  <a:cxn ang="0">
                    <a:pos x="T0" y="T1"/>
                  </a:cxn>
                  <a:cxn ang="0">
                    <a:pos x="T2" y="T3"/>
                  </a:cxn>
                  <a:cxn ang="0">
                    <a:pos x="T4" y="T5"/>
                  </a:cxn>
                  <a:cxn ang="0">
                    <a:pos x="T6" y="T7"/>
                  </a:cxn>
                  <a:cxn ang="0">
                    <a:pos x="T8" y="T9"/>
                  </a:cxn>
                  <a:cxn ang="0">
                    <a:pos x="T10" y="T11"/>
                  </a:cxn>
                </a:cxnLst>
                <a:rect l="0" t="0" r="r" b="b"/>
                <a:pathLst>
                  <a:path w="68" h="72">
                    <a:moveTo>
                      <a:pt x="23" y="72"/>
                    </a:moveTo>
                    <a:lnTo>
                      <a:pt x="68" y="26"/>
                    </a:lnTo>
                    <a:lnTo>
                      <a:pt x="68" y="18"/>
                    </a:lnTo>
                    <a:lnTo>
                      <a:pt x="50" y="0"/>
                    </a:lnTo>
                    <a:lnTo>
                      <a:pt x="0" y="49"/>
                    </a:lnTo>
                    <a:lnTo>
                      <a:pt x="23" y="72"/>
                    </a:lnTo>
                    <a:close/>
                  </a:path>
                </a:pathLst>
              </a:custGeom>
              <a:solidFill>
                <a:schemeClr val="accent4">
                  <a:lumMod val="75000"/>
                </a:schemeClr>
              </a:solidFill>
              <a:ln>
                <a:noFill/>
              </a:ln>
            </p:spPr>
            <p:txBody>
              <a:bodyPr anchor="ctr"/>
              <a:lstStyle/>
              <a:p>
                <a:pPr algn="ctr"/>
                <a:endParaRPr/>
              </a:p>
            </p:txBody>
          </p:sp>
          <p:sp>
            <p:nvSpPr>
              <p:cNvPr id="23" name="Freeform: Shape 34">
                <a:extLst>
                  <a:ext uri="{FF2B5EF4-FFF2-40B4-BE49-F238E27FC236}">
                    <a16:creationId xmlns:a16="http://schemas.microsoft.com/office/drawing/2014/main" id="{711AAD51-AF88-46CB-AB34-45A265437ED3}"/>
                  </a:ext>
                </a:extLst>
              </p:cNvPr>
              <p:cNvSpPr>
                <a:spLocks/>
              </p:cNvSpPr>
              <p:nvPr/>
            </p:nvSpPr>
            <p:spPr bwMode="auto">
              <a:xfrm>
                <a:off x="6925653" y="2612972"/>
                <a:ext cx="94316" cy="97686"/>
              </a:xfrm>
              <a:custGeom>
                <a:avLst/>
                <a:gdLst>
                  <a:gd name="T0" fmla="*/ 28 w 28"/>
                  <a:gd name="T1" fmla="*/ 22 h 29"/>
                  <a:gd name="T2" fmla="*/ 6 w 28"/>
                  <a:gd name="T3" fmla="*/ 0 h 29"/>
                  <a:gd name="T4" fmla="*/ 0 w 28"/>
                  <a:gd name="T5" fmla="*/ 7 h 29"/>
                  <a:gd name="T6" fmla="*/ 22 w 28"/>
                  <a:gd name="T7" fmla="*/ 29 h 29"/>
                  <a:gd name="T8" fmla="*/ 28 w 28"/>
                  <a:gd name="T9" fmla="*/ 22 h 29"/>
                </a:gdLst>
                <a:ahLst/>
                <a:cxnLst>
                  <a:cxn ang="0">
                    <a:pos x="T0" y="T1"/>
                  </a:cxn>
                  <a:cxn ang="0">
                    <a:pos x="T2" y="T3"/>
                  </a:cxn>
                  <a:cxn ang="0">
                    <a:pos x="T4" y="T5"/>
                  </a:cxn>
                  <a:cxn ang="0">
                    <a:pos x="T6" y="T7"/>
                  </a:cxn>
                  <a:cxn ang="0">
                    <a:pos x="T8" y="T9"/>
                  </a:cxn>
                </a:cxnLst>
                <a:rect l="0" t="0" r="r" b="b"/>
                <a:pathLst>
                  <a:path w="28" h="29">
                    <a:moveTo>
                      <a:pt x="28" y="22"/>
                    </a:moveTo>
                    <a:lnTo>
                      <a:pt x="6" y="0"/>
                    </a:lnTo>
                    <a:lnTo>
                      <a:pt x="0" y="7"/>
                    </a:lnTo>
                    <a:lnTo>
                      <a:pt x="22" y="29"/>
                    </a:lnTo>
                    <a:lnTo>
                      <a:pt x="28" y="22"/>
                    </a:lnTo>
                    <a:close/>
                  </a:path>
                </a:pathLst>
              </a:custGeom>
              <a:solidFill>
                <a:schemeClr val="bg2">
                  <a:lumMod val="95000"/>
                </a:schemeClr>
              </a:solidFill>
              <a:ln>
                <a:noFill/>
              </a:ln>
            </p:spPr>
            <p:txBody>
              <a:bodyPr anchor="ctr"/>
              <a:lstStyle/>
              <a:p>
                <a:pPr algn="ctr"/>
                <a:endParaRPr/>
              </a:p>
            </p:txBody>
          </p:sp>
          <p:sp>
            <p:nvSpPr>
              <p:cNvPr id="24" name="Freeform: Shape 35">
                <a:extLst>
                  <a:ext uri="{FF2B5EF4-FFF2-40B4-BE49-F238E27FC236}">
                    <a16:creationId xmlns:a16="http://schemas.microsoft.com/office/drawing/2014/main" id="{3184EB98-ADF3-474B-9F9E-D3F469D064B8}"/>
                  </a:ext>
                </a:extLst>
              </p:cNvPr>
              <p:cNvSpPr>
                <a:spLocks/>
              </p:cNvSpPr>
              <p:nvPr/>
            </p:nvSpPr>
            <p:spPr bwMode="auto">
              <a:xfrm>
                <a:off x="6999760" y="2687078"/>
                <a:ext cx="97686" cy="97686"/>
              </a:xfrm>
              <a:custGeom>
                <a:avLst/>
                <a:gdLst>
                  <a:gd name="T0" fmla="*/ 0 w 29"/>
                  <a:gd name="T1" fmla="*/ 7 h 29"/>
                  <a:gd name="T2" fmla="*/ 22 w 29"/>
                  <a:gd name="T3" fmla="*/ 29 h 29"/>
                  <a:gd name="T4" fmla="*/ 29 w 29"/>
                  <a:gd name="T5" fmla="*/ 23 h 29"/>
                  <a:gd name="T6" fmla="*/ 6 w 29"/>
                  <a:gd name="T7" fmla="*/ 0 h 29"/>
                  <a:gd name="T8" fmla="*/ 0 w 29"/>
                  <a:gd name="T9" fmla="*/ 7 h 29"/>
                </a:gdLst>
                <a:ahLst/>
                <a:cxnLst>
                  <a:cxn ang="0">
                    <a:pos x="T0" y="T1"/>
                  </a:cxn>
                  <a:cxn ang="0">
                    <a:pos x="T2" y="T3"/>
                  </a:cxn>
                  <a:cxn ang="0">
                    <a:pos x="T4" y="T5"/>
                  </a:cxn>
                  <a:cxn ang="0">
                    <a:pos x="T6" y="T7"/>
                  </a:cxn>
                  <a:cxn ang="0">
                    <a:pos x="T8" y="T9"/>
                  </a:cxn>
                </a:cxnLst>
                <a:rect l="0" t="0" r="r" b="b"/>
                <a:pathLst>
                  <a:path w="29" h="29">
                    <a:moveTo>
                      <a:pt x="0" y="7"/>
                    </a:moveTo>
                    <a:lnTo>
                      <a:pt x="22" y="29"/>
                    </a:lnTo>
                    <a:lnTo>
                      <a:pt x="29" y="23"/>
                    </a:lnTo>
                    <a:lnTo>
                      <a:pt x="6" y="0"/>
                    </a:lnTo>
                    <a:lnTo>
                      <a:pt x="0" y="7"/>
                    </a:lnTo>
                    <a:close/>
                  </a:path>
                </a:pathLst>
              </a:custGeom>
              <a:solidFill>
                <a:schemeClr val="tx2">
                  <a:lumMod val="20000"/>
                  <a:lumOff val="80000"/>
                </a:schemeClr>
              </a:solidFill>
              <a:ln>
                <a:noFill/>
              </a:ln>
            </p:spPr>
            <p:txBody>
              <a:bodyPr anchor="ctr"/>
              <a:lstStyle/>
              <a:p>
                <a:pPr algn="ctr"/>
                <a:endParaRPr/>
              </a:p>
            </p:txBody>
          </p:sp>
        </p:grpSp>
      </p:grpSp>
      <p:sp>
        <p:nvSpPr>
          <p:cNvPr id="74" name="矩形 73"/>
          <p:cNvSpPr/>
          <p:nvPr/>
        </p:nvSpPr>
        <p:spPr>
          <a:xfrm>
            <a:off x="-76852" y="-115330"/>
            <a:ext cx="3076483" cy="1157240"/>
          </a:xfrm>
          <a:prstGeom prst="rect">
            <a:avLst/>
          </a:prstGeom>
        </p:spPr>
        <p:txBody>
          <a:bodyPr wrap="none">
            <a:spAutoFit/>
          </a:bodyPr>
          <a:lstStyle/>
          <a:p>
            <a:pPr lvl="1" algn="just">
              <a:lnSpc>
                <a:spcPct val="173000"/>
              </a:lnSpc>
              <a:spcBef>
                <a:spcPts val="1300"/>
              </a:spcBef>
              <a:spcAft>
                <a:spcPts val="1300"/>
              </a:spcAft>
            </a:pPr>
            <a:r>
              <a:rPr lang="en-US" altLang="zh-CN" sz="4000" b="1" kern="100" dirty="0">
                <a:latin typeface="等线 Light" panose="02010600030101010101" pitchFamily="2" charset="-122"/>
                <a:ea typeface="等线 Light" panose="02010600030101010101" pitchFamily="2" charset="-122"/>
                <a:cs typeface="Times New Roman" panose="02020603050405020304" pitchFamily="18" charset="0"/>
              </a:rPr>
              <a:t>2.</a:t>
            </a:r>
            <a:r>
              <a:rPr lang="zh-CN" altLang="en-US" sz="4000" b="1" kern="100" dirty="0">
                <a:latin typeface="等线 Light" panose="02010600030101010101" pitchFamily="2" charset="-122"/>
                <a:ea typeface="等线 Light" panose="02010600030101010101" pitchFamily="2" charset="-122"/>
                <a:cs typeface="Times New Roman" panose="02020603050405020304" pitchFamily="18" charset="0"/>
              </a:rPr>
              <a:t>等价划分</a:t>
            </a:r>
            <a:endParaRPr lang="zh-CN" altLang="zh-CN" sz="4000" b="1" kern="100" dirty="0">
              <a:latin typeface="等线 Light" panose="02010600030101010101" pitchFamily="2" charset="-122"/>
              <a:ea typeface="等线 Light" panose="02010600030101010101" pitchFamily="2" charset="-122"/>
              <a:cs typeface="Times New Roman" panose="02020603050405020304" pitchFamily="18" charset="0"/>
            </a:endParaRPr>
          </a:p>
        </p:txBody>
      </p:sp>
      <p:sp>
        <p:nvSpPr>
          <p:cNvPr id="36" name="文本框 35"/>
          <p:cNvSpPr txBox="1"/>
          <p:nvPr/>
        </p:nvSpPr>
        <p:spPr>
          <a:xfrm>
            <a:off x="405709" y="1311536"/>
            <a:ext cx="7875714" cy="4708981"/>
          </a:xfrm>
          <a:prstGeom prst="rect">
            <a:avLst/>
          </a:prstGeom>
          <a:noFill/>
        </p:spPr>
        <p:txBody>
          <a:bodyPr wrap="square" rtlCol="0" anchor="ctr">
            <a:spAutoFit/>
          </a:bodyPr>
          <a:lstStyle/>
          <a:p>
            <a:pPr fontAlgn="base">
              <a:lnSpc>
                <a:spcPts val="3000"/>
              </a:lnSpc>
              <a:spcBef>
                <a:spcPct val="0"/>
              </a:spcBef>
              <a:spcAft>
                <a:spcPct val="0"/>
              </a:spcAft>
              <a:defRPr/>
            </a:pPr>
            <a:r>
              <a:rPr lang="zh-CN" altLang="zh-CN" sz="2400" dirty="0">
                <a:solidFill>
                  <a:srgbClr val="C00000"/>
                </a:solidFill>
                <a:latin typeface="宋体" panose="02010600030101010101" pitchFamily="2" charset="-122"/>
              </a:rPr>
              <a:t>等价划分</a:t>
            </a:r>
            <a:r>
              <a:rPr lang="zh-CN" altLang="zh-CN" sz="2400" dirty="0">
                <a:solidFill>
                  <a:prstClr val="black"/>
                </a:solidFill>
                <a:latin typeface="宋体" panose="02010600030101010101" pitchFamily="2" charset="-122"/>
              </a:rPr>
              <a:t>把程序的输入域划分成若干个数据类，据此导出测试用例。等价划分法力图设计出能发现若干类程序错误的测试用例，从而减少必须设计的测试用例的数目。</a:t>
            </a:r>
            <a:endParaRPr lang="en-US" altLang="zh-CN" sz="2400" dirty="0">
              <a:solidFill>
                <a:prstClr val="black"/>
              </a:solidFill>
              <a:latin typeface="宋体" panose="02010600030101010101" pitchFamily="2" charset="-122"/>
            </a:endParaRPr>
          </a:p>
          <a:p>
            <a:pPr fontAlgn="base">
              <a:lnSpc>
                <a:spcPts val="3000"/>
              </a:lnSpc>
              <a:spcBef>
                <a:spcPct val="0"/>
              </a:spcBef>
              <a:spcAft>
                <a:spcPct val="0"/>
              </a:spcAft>
              <a:defRPr/>
            </a:pPr>
            <a:r>
              <a:rPr lang="en-US" altLang="zh-CN" sz="2400" dirty="0">
                <a:solidFill>
                  <a:prstClr val="black"/>
                </a:solidFill>
                <a:latin typeface="宋体" panose="02010600030101010101" pitchFamily="2" charset="-122"/>
              </a:rPr>
              <a:t>    </a:t>
            </a:r>
            <a:r>
              <a:rPr lang="zh-CN" altLang="zh-CN" sz="2400" dirty="0">
                <a:solidFill>
                  <a:prstClr val="black"/>
                </a:solidFill>
                <a:latin typeface="宋体" panose="02010600030101010101" pitchFamily="2" charset="-122"/>
              </a:rPr>
              <a:t>如果把所有可能的输入数据</a:t>
            </a:r>
            <a:r>
              <a:rPr lang="en-US" altLang="zh-CN" sz="2400" dirty="0">
                <a:solidFill>
                  <a:prstClr val="black"/>
                </a:solidFill>
                <a:latin typeface="宋体" panose="02010600030101010101" pitchFamily="2" charset="-122"/>
              </a:rPr>
              <a:t>(</a:t>
            </a:r>
            <a:r>
              <a:rPr lang="zh-CN" altLang="zh-CN" sz="2400" dirty="0">
                <a:solidFill>
                  <a:prstClr val="black"/>
                </a:solidFill>
                <a:latin typeface="宋体" panose="02010600030101010101" pitchFamily="2" charset="-122"/>
              </a:rPr>
              <a:t>有效的和无效的</a:t>
            </a:r>
            <a:r>
              <a:rPr lang="en-US" altLang="zh-CN" sz="2400" dirty="0">
                <a:solidFill>
                  <a:prstClr val="black"/>
                </a:solidFill>
                <a:latin typeface="宋体" panose="02010600030101010101" pitchFamily="2" charset="-122"/>
              </a:rPr>
              <a:t>)</a:t>
            </a:r>
            <a:r>
              <a:rPr lang="zh-CN" altLang="zh-CN" sz="2400" dirty="0">
                <a:solidFill>
                  <a:prstClr val="black"/>
                </a:solidFill>
                <a:latin typeface="宋体" panose="02010600030101010101" pitchFamily="2" charset="-122"/>
              </a:rPr>
              <a:t>划分成若干个等价类，则可以合理地做出下述假定：每类中的一个典型值在测试中的作用与这一类中所有其他值的作用相同。因此，可以从每个等价类中只取一组数据作为测试数据。这样选取的测试数据最有代表性，最可能发现程序中的错误。</a:t>
            </a:r>
            <a:endParaRPr lang="en-US" altLang="zh-CN" sz="2400" dirty="0">
              <a:solidFill>
                <a:prstClr val="black"/>
              </a:solidFill>
              <a:latin typeface="宋体" panose="02010600030101010101" pitchFamily="2" charset="-122"/>
            </a:endParaRPr>
          </a:p>
          <a:p>
            <a:pPr fontAlgn="base">
              <a:lnSpc>
                <a:spcPts val="3000"/>
              </a:lnSpc>
              <a:spcBef>
                <a:spcPct val="0"/>
              </a:spcBef>
              <a:spcAft>
                <a:spcPct val="0"/>
              </a:spcAft>
              <a:defRPr/>
            </a:pPr>
            <a:r>
              <a:rPr lang="en-US" altLang="zh-CN" sz="2400" dirty="0">
                <a:solidFill>
                  <a:prstClr val="black"/>
                </a:solidFill>
                <a:latin typeface="宋体" panose="02010600030101010101" pitchFamily="2" charset="-122"/>
              </a:rPr>
              <a:t>    </a:t>
            </a:r>
            <a:r>
              <a:rPr lang="zh-CN" altLang="zh-CN" sz="2400" dirty="0">
                <a:solidFill>
                  <a:prstClr val="black"/>
                </a:solidFill>
                <a:latin typeface="宋体" panose="02010600030101010101" pitchFamily="2" charset="-122"/>
              </a:rPr>
              <a:t>使用等价划分法设计测试方案首先需要划分输入数据的等价类，为此需要研究程序的功能说明，从而确定输入数据的有效等价类和无效等价类。</a:t>
            </a:r>
          </a:p>
        </p:txBody>
      </p:sp>
    </p:spTree>
    <p:extLst>
      <p:ext uri="{BB962C8B-B14F-4D97-AF65-F5344CB8AC3E}">
        <p14:creationId xmlns:p14="http://schemas.microsoft.com/office/powerpoint/2010/main" val="3020368050"/>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LIDE TOOLS.GUIDESSETTING" val="{&quot;Id&quot;:&quot;GuidesStyle_Normal&quot;,&quot;Name&quot;:&quot;正常&quot;,&quot;HeaderHeight&quot;:10.0,&quot;FooterHeight&quot;:4.0,&quot;SideMargin&quot;:3.0,&quot;TopMargin&quot;:3.0,&quot;BottomMargin&quot;:3.0,&quot;IntervalMargin&quot;:3.0}"/>
  <p:tag name="ISPRING_PRESENTATION_TITLE" val="PowerPoint 演示文稿"/>
</p:tagLst>
</file>

<file path=ppt/tags/tag10.xml><?xml version="1.0" encoding="utf-8"?>
<p:tagLst xmlns:a="http://schemas.openxmlformats.org/drawingml/2006/main" xmlns:r="http://schemas.openxmlformats.org/officeDocument/2006/relationships" xmlns:p="http://schemas.openxmlformats.org/presentationml/2006/main">
  <p:tag name="PA" val="v4.0.0"/>
</p:tagLst>
</file>

<file path=ppt/tags/tag11.xml><?xml version="1.0" encoding="utf-8"?>
<p:tagLst xmlns:a="http://schemas.openxmlformats.org/drawingml/2006/main" xmlns:r="http://schemas.openxmlformats.org/officeDocument/2006/relationships" xmlns:p="http://schemas.openxmlformats.org/presentationml/2006/main">
  <p:tag name="PA" val="v4.0.0"/>
</p:tagLst>
</file>

<file path=ppt/tags/tag12.xml><?xml version="1.0" encoding="utf-8"?>
<p:tagLst xmlns:a="http://schemas.openxmlformats.org/drawingml/2006/main" xmlns:r="http://schemas.openxmlformats.org/officeDocument/2006/relationships" xmlns:p="http://schemas.openxmlformats.org/presentationml/2006/main">
  <p:tag name="PA" val="v4.0.0"/>
</p:tagLst>
</file>

<file path=ppt/tags/tag13.xml><?xml version="1.0" encoding="utf-8"?>
<p:tagLst xmlns:a="http://schemas.openxmlformats.org/drawingml/2006/main" xmlns:r="http://schemas.openxmlformats.org/officeDocument/2006/relationships" xmlns:p="http://schemas.openxmlformats.org/presentationml/2006/main">
  <p:tag name="PA" val="v4.0.0"/>
</p:tagLst>
</file>

<file path=ppt/tags/tag14.xml><?xml version="1.0" encoding="utf-8"?>
<p:tagLst xmlns:a="http://schemas.openxmlformats.org/drawingml/2006/main" xmlns:r="http://schemas.openxmlformats.org/officeDocument/2006/relationships" xmlns:p="http://schemas.openxmlformats.org/presentationml/2006/main">
  <p:tag name="PA" val="v3.0.1"/>
</p:tagLst>
</file>

<file path=ppt/tags/tag15.xml><?xml version="1.0" encoding="utf-8"?>
<p:tagLst xmlns:a="http://schemas.openxmlformats.org/drawingml/2006/main" xmlns:r="http://schemas.openxmlformats.org/officeDocument/2006/relationships" xmlns:p="http://schemas.openxmlformats.org/presentationml/2006/main">
  <p:tag name="PA" val="v4.0.0"/>
</p:tagLst>
</file>

<file path=ppt/tags/tag16.xml><?xml version="1.0" encoding="utf-8"?>
<p:tagLst xmlns:a="http://schemas.openxmlformats.org/drawingml/2006/main" xmlns:r="http://schemas.openxmlformats.org/officeDocument/2006/relationships" xmlns:p="http://schemas.openxmlformats.org/presentationml/2006/main">
  <p:tag name="PA" val="v4.0.0"/>
</p:tagLst>
</file>

<file path=ppt/tags/tag17.xml><?xml version="1.0" encoding="utf-8"?>
<p:tagLst xmlns:a="http://schemas.openxmlformats.org/drawingml/2006/main" xmlns:r="http://schemas.openxmlformats.org/officeDocument/2006/relationships" xmlns:p="http://schemas.openxmlformats.org/presentationml/2006/main">
  <p:tag name="PA" val="v4.0.0"/>
</p:tagLst>
</file>

<file path=ppt/tags/tag18.xml><?xml version="1.0" encoding="utf-8"?>
<p:tagLst xmlns:a="http://schemas.openxmlformats.org/drawingml/2006/main" xmlns:r="http://schemas.openxmlformats.org/officeDocument/2006/relationships" xmlns:p="http://schemas.openxmlformats.org/presentationml/2006/main">
  <p:tag name="PA" val="v4.0.0"/>
</p:tagLst>
</file>

<file path=ppt/tags/tag19.xml><?xml version="1.0" encoding="utf-8"?>
<p:tagLst xmlns:a="http://schemas.openxmlformats.org/drawingml/2006/main" xmlns:r="http://schemas.openxmlformats.org/officeDocument/2006/relationships" xmlns:p="http://schemas.openxmlformats.org/presentationml/2006/main">
  <p:tag name="PA" val="v4.0.0"/>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20.xml><?xml version="1.0" encoding="utf-8"?>
<p:tagLst xmlns:a="http://schemas.openxmlformats.org/drawingml/2006/main" xmlns:r="http://schemas.openxmlformats.org/officeDocument/2006/relationships" xmlns:p="http://schemas.openxmlformats.org/presentationml/2006/main">
  <p:tag name="PA" val="v4.0.0"/>
</p:tagLst>
</file>

<file path=ppt/tags/tag21.xml><?xml version="1.0" encoding="utf-8"?>
<p:tagLst xmlns:a="http://schemas.openxmlformats.org/drawingml/2006/main" xmlns:r="http://schemas.openxmlformats.org/officeDocument/2006/relationships" xmlns:p="http://schemas.openxmlformats.org/presentationml/2006/main">
  <p:tag name="PA" val="v4.0.0"/>
</p:tagLst>
</file>

<file path=ppt/tags/tag22.xml><?xml version="1.0" encoding="utf-8"?>
<p:tagLst xmlns:a="http://schemas.openxmlformats.org/drawingml/2006/main" xmlns:r="http://schemas.openxmlformats.org/officeDocument/2006/relationships" xmlns:p="http://schemas.openxmlformats.org/presentationml/2006/main">
  <p:tag name="PA" val="v4.0.0"/>
</p:tagLst>
</file>

<file path=ppt/tags/tag23.xml><?xml version="1.0" encoding="utf-8"?>
<p:tagLst xmlns:a="http://schemas.openxmlformats.org/drawingml/2006/main" xmlns:r="http://schemas.openxmlformats.org/officeDocument/2006/relationships" xmlns:p="http://schemas.openxmlformats.org/presentationml/2006/main">
  <p:tag name="PA" val="v4.0.0"/>
</p:tagLst>
</file>

<file path=ppt/tags/tag24.xml><?xml version="1.0" encoding="utf-8"?>
<p:tagLst xmlns:a="http://schemas.openxmlformats.org/drawingml/2006/main" xmlns:r="http://schemas.openxmlformats.org/officeDocument/2006/relationships" xmlns:p="http://schemas.openxmlformats.org/presentationml/2006/main">
  <p:tag name="PA" val="v4.0.0"/>
</p:tagLst>
</file>

<file path=ppt/tags/tag25.xml><?xml version="1.0" encoding="utf-8"?>
<p:tagLst xmlns:a="http://schemas.openxmlformats.org/drawingml/2006/main" xmlns:r="http://schemas.openxmlformats.org/officeDocument/2006/relationships" xmlns:p="http://schemas.openxmlformats.org/presentationml/2006/main">
  <p:tag name="PA" val="v4.0.0"/>
</p:tagLst>
</file>

<file path=ppt/tags/tag26.xml><?xml version="1.0" encoding="utf-8"?>
<p:tagLst xmlns:a="http://schemas.openxmlformats.org/drawingml/2006/main" xmlns:r="http://schemas.openxmlformats.org/officeDocument/2006/relationships" xmlns:p="http://schemas.openxmlformats.org/presentationml/2006/main">
  <p:tag name="PA" val="v4.0.0"/>
</p:tagLst>
</file>

<file path=ppt/tags/tag27.xml><?xml version="1.0" encoding="utf-8"?>
<p:tagLst xmlns:a="http://schemas.openxmlformats.org/drawingml/2006/main" xmlns:r="http://schemas.openxmlformats.org/officeDocument/2006/relationships" xmlns:p="http://schemas.openxmlformats.org/presentationml/2006/main">
  <p:tag name="PA" val="v4.0.0"/>
</p:tagLst>
</file>

<file path=ppt/tags/tag28.xml><?xml version="1.0" encoding="utf-8"?>
<p:tagLst xmlns:a="http://schemas.openxmlformats.org/drawingml/2006/main" xmlns:r="http://schemas.openxmlformats.org/officeDocument/2006/relationships" xmlns:p="http://schemas.openxmlformats.org/presentationml/2006/main">
  <p:tag name="PA" val="v4.0.0"/>
</p:tagLst>
</file>

<file path=ppt/tags/tag29.xml><?xml version="1.0" encoding="utf-8"?>
<p:tagLst xmlns:a="http://schemas.openxmlformats.org/drawingml/2006/main" xmlns:r="http://schemas.openxmlformats.org/officeDocument/2006/relationships" xmlns:p="http://schemas.openxmlformats.org/presentationml/2006/main">
  <p:tag name="PA" val="v4.0.0"/>
</p:tagLst>
</file>

<file path=ppt/tags/tag3.xml><?xml version="1.0" encoding="utf-8"?>
<p:tagLst xmlns:a="http://schemas.openxmlformats.org/drawingml/2006/main" xmlns:r="http://schemas.openxmlformats.org/officeDocument/2006/relationships" xmlns:p="http://schemas.openxmlformats.org/presentationml/2006/main">
  <p:tag name="PA" val="v4.0.0"/>
</p:tagLst>
</file>

<file path=ppt/tags/tag30.xml><?xml version="1.0" encoding="utf-8"?>
<p:tagLst xmlns:a="http://schemas.openxmlformats.org/drawingml/2006/main" xmlns:r="http://schemas.openxmlformats.org/officeDocument/2006/relationships" xmlns:p="http://schemas.openxmlformats.org/presentationml/2006/main">
  <p:tag name="PA" val="v4.0.0"/>
</p:tagLst>
</file>

<file path=ppt/tags/tag31.xml><?xml version="1.0" encoding="utf-8"?>
<p:tagLst xmlns:a="http://schemas.openxmlformats.org/drawingml/2006/main" xmlns:r="http://schemas.openxmlformats.org/officeDocument/2006/relationships" xmlns:p="http://schemas.openxmlformats.org/presentationml/2006/main">
  <p:tag name="PA" val="v4.0.0"/>
</p:tagLst>
</file>

<file path=ppt/tags/tag32.xml><?xml version="1.0" encoding="utf-8"?>
<p:tagLst xmlns:a="http://schemas.openxmlformats.org/drawingml/2006/main" xmlns:r="http://schemas.openxmlformats.org/officeDocument/2006/relationships" xmlns:p="http://schemas.openxmlformats.org/presentationml/2006/main">
  <p:tag name="PA" val="v4.0.0"/>
</p:tagLst>
</file>

<file path=ppt/tags/tag33.xml><?xml version="1.0" encoding="utf-8"?>
<p:tagLst xmlns:a="http://schemas.openxmlformats.org/drawingml/2006/main" xmlns:r="http://schemas.openxmlformats.org/officeDocument/2006/relationships" xmlns:p="http://schemas.openxmlformats.org/presentationml/2006/main">
  <p:tag name="PA" val="v4.0.0"/>
</p:tagLst>
</file>

<file path=ppt/tags/tag34.xml><?xml version="1.0" encoding="utf-8"?>
<p:tagLst xmlns:a="http://schemas.openxmlformats.org/drawingml/2006/main" xmlns:r="http://schemas.openxmlformats.org/officeDocument/2006/relationships" xmlns:p="http://schemas.openxmlformats.org/presentationml/2006/main">
  <p:tag name="PA" val="v4.0.0"/>
</p:tagLst>
</file>

<file path=ppt/tags/tag35.xml><?xml version="1.0" encoding="utf-8"?>
<p:tagLst xmlns:a="http://schemas.openxmlformats.org/drawingml/2006/main" xmlns:r="http://schemas.openxmlformats.org/officeDocument/2006/relationships" xmlns:p="http://schemas.openxmlformats.org/presentationml/2006/main">
  <p:tag name="PA" val="v4.0.0"/>
</p:tagLst>
</file>

<file path=ppt/tags/tag36.xml><?xml version="1.0" encoding="utf-8"?>
<p:tagLst xmlns:a="http://schemas.openxmlformats.org/drawingml/2006/main" xmlns:r="http://schemas.openxmlformats.org/officeDocument/2006/relationships" xmlns:p="http://schemas.openxmlformats.org/presentationml/2006/main">
  <p:tag name="PA" val="v4.0.0"/>
</p:tagLst>
</file>

<file path=ppt/tags/tag37.xml><?xml version="1.0" encoding="utf-8"?>
<p:tagLst xmlns:a="http://schemas.openxmlformats.org/drawingml/2006/main" xmlns:r="http://schemas.openxmlformats.org/officeDocument/2006/relationships" xmlns:p="http://schemas.openxmlformats.org/presentationml/2006/main">
  <p:tag name="PA" val="v4.0.0"/>
</p:tagLst>
</file>

<file path=ppt/tags/tag38.xml><?xml version="1.0" encoding="utf-8"?>
<p:tagLst xmlns:a="http://schemas.openxmlformats.org/drawingml/2006/main" xmlns:r="http://schemas.openxmlformats.org/officeDocument/2006/relationships" xmlns:p="http://schemas.openxmlformats.org/presentationml/2006/main">
  <p:tag name="PA" val="v4.0.0"/>
</p:tagLst>
</file>

<file path=ppt/tags/tag39.xml><?xml version="1.0" encoding="utf-8"?>
<p:tagLst xmlns:a="http://schemas.openxmlformats.org/drawingml/2006/main" xmlns:r="http://schemas.openxmlformats.org/officeDocument/2006/relationships" xmlns:p="http://schemas.openxmlformats.org/presentationml/2006/main">
  <p:tag name="PA" val="v3.0.1"/>
</p:tagLst>
</file>

<file path=ppt/tags/tag4.xml><?xml version="1.0" encoding="utf-8"?>
<p:tagLst xmlns:a="http://schemas.openxmlformats.org/drawingml/2006/main" xmlns:r="http://schemas.openxmlformats.org/officeDocument/2006/relationships" xmlns:p="http://schemas.openxmlformats.org/presentationml/2006/main">
  <p:tag name="PA" val="v4.0.0"/>
</p:tagLst>
</file>

<file path=ppt/tags/tag40.xml><?xml version="1.0" encoding="utf-8"?>
<p:tagLst xmlns:a="http://schemas.openxmlformats.org/drawingml/2006/main" xmlns:r="http://schemas.openxmlformats.org/officeDocument/2006/relationships" xmlns:p="http://schemas.openxmlformats.org/presentationml/2006/main">
  <p:tag name="PA" val="v4.0.0"/>
</p:tagLst>
</file>

<file path=ppt/tags/tag41.xml><?xml version="1.0" encoding="utf-8"?>
<p:tagLst xmlns:a="http://schemas.openxmlformats.org/drawingml/2006/main" xmlns:r="http://schemas.openxmlformats.org/officeDocument/2006/relationships" xmlns:p="http://schemas.openxmlformats.org/presentationml/2006/main">
  <p:tag name="PA" val="v4.0.0"/>
</p:tagLst>
</file>

<file path=ppt/tags/tag42.xml><?xml version="1.0" encoding="utf-8"?>
<p:tagLst xmlns:a="http://schemas.openxmlformats.org/drawingml/2006/main" xmlns:r="http://schemas.openxmlformats.org/officeDocument/2006/relationships" xmlns:p="http://schemas.openxmlformats.org/presentationml/2006/main">
  <p:tag name="PA" val="v4.0.0"/>
</p:tagLst>
</file>

<file path=ppt/tags/tag43.xml><?xml version="1.0" encoding="utf-8"?>
<p:tagLst xmlns:a="http://schemas.openxmlformats.org/drawingml/2006/main" xmlns:r="http://schemas.openxmlformats.org/officeDocument/2006/relationships" xmlns:p="http://schemas.openxmlformats.org/presentationml/2006/main">
  <p:tag name="PA" val="v3.0.1"/>
</p:tagLst>
</file>

<file path=ppt/tags/tag44.xml><?xml version="1.0" encoding="utf-8"?>
<p:tagLst xmlns:a="http://schemas.openxmlformats.org/drawingml/2006/main" xmlns:r="http://schemas.openxmlformats.org/officeDocument/2006/relationships" xmlns:p="http://schemas.openxmlformats.org/presentationml/2006/main">
  <p:tag name="PA" val="v4.0.0"/>
</p:tagLst>
</file>

<file path=ppt/tags/tag45.xml><?xml version="1.0" encoding="utf-8"?>
<p:tagLst xmlns:a="http://schemas.openxmlformats.org/drawingml/2006/main" xmlns:r="http://schemas.openxmlformats.org/officeDocument/2006/relationships" xmlns:p="http://schemas.openxmlformats.org/presentationml/2006/main">
  <p:tag name="PA" val="v4.0.0"/>
</p:tagLst>
</file>

<file path=ppt/tags/tag46.xml><?xml version="1.0" encoding="utf-8"?>
<p:tagLst xmlns:a="http://schemas.openxmlformats.org/drawingml/2006/main" xmlns:r="http://schemas.openxmlformats.org/officeDocument/2006/relationships" xmlns:p="http://schemas.openxmlformats.org/presentationml/2006/main">
  <p:tag name="PA" val="v4.0.0"/>
</p:tagLst>
</file>

<file path=ppt/tags/tag47.xml><?xml version="1.0" encoding="utf-8"?>
<p:tagLst xmlns:a="http://schemas.openxmlformats.org/drawingml/2006/main" xmlns:r="http://schemas.openxmlformats.org/officeDocument/2006/relationships" xmlns:p="http://schemas.openxmlformats.org/presentationml/2006/main">
  <p:tag name="PA" val="v4.0.0"/>
</p:tagLst>
</file>

<file path=ppt/tags/tag48.xml><?xml version="1.0" encoding="utf-8"?>
<p:tagLst xmlns:a="http://schemas.openxmlformats.org/drawingml/2006/main" xmlns:r="http://schemas.openxmlformats.org/officeDocument/2006/relationships" xmlns:p="http://schemas.openxmlformats.org/presentationml/2006/main">
  <p:tag name="PA" val="v4.0.0"/>
</p:tagLst>
</file>

<file path=ppt/tags/tag49.xml><?xml version="1.0" encoding="utf-8"?>
<p:tagLst xmlns:a="http://schemas.openxmlformats.org/drawingml/2006/main" xmlns:r="http://schemas.openxmlformats.org/officeDocument/2006/relationships" xmlns:p="http://schemas.openxmlformats.org/presentationml/2006/main">
  <p:tag name="PA" val="v3.0.1"/>
</p:tagLst>
</file>

<file path=ppt/tags/tag5.xml><?xml version="1.0" encoding="utf-8"?>
<p:tagLst xmlns:a="http://schemas.openxmlformats.org/drawingml/2006/main" xmlns:r="http://schemas.openxmlformats.org/officeDocument/2006/relationships" xmlns:p="http://schemas.openxmlformats.org/presentationml/2006/main">
  <p:tag name="PA" val="v4.0.0"/>
</p:tagLst>
</file>

<file path=ppt/tags/tag50.xml><?xml version="1.0" encoding="utf-8"?>
<p:tagLst xmlns:a="http://schemas.openxmlformats.org/drawingml/2006/main" xmlns:r="http://schemas.openxmlformats.org/officeDocument/2006/relationships" xmlns:p="http://schemas.openxmlformats.org/presentationml/2006/main">
  <p:tag name="PA" val="v4.0.0"/>
</p:tagLst>
</file>

<file path=ppt/tags/tag51.xml><?xml version="1.0" encoding="utf-8"?>
<p:tagLst xmlns:a="http://schemas.openxmlformats.org/drawingml/2006/main" xmlns:r="http://schemas.openxmlformats.org/officeDocument/2006/relationships" xmlns:p="http://schemas.openxmlformats.org/presentationml/2006/main">
  <p:tag name="PA" val="v4.0.0"/>
</p:tagLst>
</file>

<file path=ppt/tags/tag52.xml><?xml version="1.0" encoding="utf-8"?>
<p:tagLst xmlns:a="http://schemas.openxmlformats.org/drawingml/2006/main" xmlns:r="http://schemas.openxmlformats.org/officeDocument/2006/relationships" xmlns:p="http://schemas.openxmlformats.org/presentationml/2006/main">
  <p:tag name="PA" val="v4.0.0"/>
</p:tagLst>
</file>

<file path=ppt/tags/tag53.xml><?xml version="1.0" encoding="utf-8"?>
<p:tagLst xmlns:a="http://schemas.openxmlformats.org/drawingml/2006/main" xmlns:r="http://schemas.openxmlformats.org/officeDocument/2006/relationships" xmlns:p="http://schemas.openxmlformats.org/presentationml/2006/main">
  <p:tag name="PA" val="v4.0.0"/>
</p:tagLst>
</file>

<file path=ppt/tags/tag54.xml><?xml version="1.0" encoding="utf-8"?>
<p:tagLst xmlns:a="http://schemas.openxmlformats.org/drawingml/2006/main" xmlns:r="http://schemas.openxmlformats.org/officeDocument/2006/relationships" xmlns:p="http://schemas.openxmlformats.org/presentationml/2006/main">
  <p:tag name="PA" val="v4.0.0"/>
</p:tagLst>
</file>

<file path=ppt/tags/tag55.xml><?xml version="1.0" encoding="utf-8"?>
<p:tagLst xmlns:a="http://schemas.openxmlformats.org/drawingml/2006/main" xmlns:r="http://schemas.openxmlformats.org/officeDocument/2006/relationships" xmlns:p="http://schemas.openxmlformats.org/presentationml/2006/main">
  <p:tag name="PA" val="v4.0.0"/>
</p:tagLst>
</file>

<file path=ppt/tags/tag56.xml><?xml version="1.0" encoding="utf-8"?>
<p:tagLst xmlns:a="http://schemas.openxmlformats.org/drawingml/2006/main" xmlns:r="http://schemas.openxmlformats.org/officeDocument/2006/relationships" xmlns:p="http://schemas.openxmlformats.org/presentationml/2006/main">
  <p:tag name="PA" val="v4.0.0"/>
</p:tagLst>
</file>

<file path=ppt/tags/tag57.xml><?xml version="1.0" encoding="utf-8"?>
<p:tagLst xmlns:a="http://schemas.openxmlformats.org/drawingml/2006/main" xmlns:r="http://schemas.openxmlformats.org/officeDocument/2006/relationships" xmlns:p="http://schemas.openxmlformats.org/presentationml/2006/main">
  <p:tag name="PA" val="v4.0.0"/>
</p:tagLst>
</file>

<file path=ppt/tags/tag58.xml><?xml version="1.0" encoding="utf-8"?>
<p:tagLst xmlns:a="http://schemas.openxmlformats.org/drawingml/2006/main" xmlns:r="http://schemas.openxmlformats.org/officeDocument/2006/relationships" xmlns:p="http://schemas.openxmlformats.org/presentationml/2006/main">
  <p:tag name="PA" val="v4.0.0"/>
</p:tagLst>
</file>

<file path=ppt/tags/tag59.xml><?xml version="1.0" encoding="utf-8"?>
<p:tagLst xmlns:a="http://schemas.openxmlformats.org/drawingml/2006/main" xmlns:r="http://schemas.openxmlformats.org/officeDocument/2006/relationships" xmlns:p="http://schemas.openxmlformats.org/presentationml/2006/main">
  <p:tag name="PA" val="v4.0.0"/>
</p:tagLst>
</file>

<file path=ppt/tags/tag6.xml><?xml version="1.0" encoding="utf-8"?>
<p:tagLst xmlns:a="http://schemas.openxmlformats.org/drawingml/2006/main" xmlns:r="http://schemas.openxmlformats.org/officeDocument/2006/relationships" xmlns:p="http://schemas.openxmlformats.org/presentationml/2006/main">
  <p:tag name="PA" val="v4.0.0"/>
</p:tagLst>
</file>

<file path=ppt/tags/tag60.xml><?xml version="1.0" encoding="utf-8"?>
<p:tagLst xmlns:a="http://schemas.openxmlformats.org/drawingml/2006/main" xmlns:r="http://schemas.openxmlformats.org/officeDocument/2006/relationships" xmlns:p="http://schemas.openxmlformats.org/presentationml/2006/main">
  <p:tag name="PA" val="v4.0.0"/>
</p:tagLst>
</file>

<file path=ppt/tags/tag7.xml><?xml version="1.0" encoding="utf-8"?>
<p:tagLst xmlns:a="http://schemas.openxmlformats.org/drawingml/2006/main" xmlns:r="http://schemas.openxmlformats.org/officeDocument/2006/relationships" xmlns:p="http://schemas.openxmlformats.org/presentationml/2006/main">
  <p:tag name="PA" val="v4.0.0"/>
</p:tagLst>
</file>

<file path=ppt/tags/tag8.xml><?xml version="1.0" encoding="utf-8"?>
<p:tagLst xmlns:a="http://schemas.openxmlformats.org/drawingml/2006/main" xmlns:r="http://schemas.openxmlformats.org/officeDocument/2006/relationships" xmlns:p="http://schemas.openxmlformats.org/presentationml/2006/main">
  <p:tag name="PA" val="v4.0.0"/>
</p:tagLst>
</file>

<file path=ppt/tags/tag9.xml><?xml version="1.0" encoding="utf-8"?>
<p:tagLst xmlns:a="http://schemas.openxmlformats.org/drawingml/2006/main" xmlns:r="http://schemas.openxmlformats.org/officeDocument/2006/relationships" xmlns:p="http://schemas.openxmlformats.org/presentationml/2006/main">
  <p:tag name="PA" val="v4.0.0"/>
</p:tagLst>
</file>

<file path=ppt/theme/theme1.xml><?xml version="1.0" encoding="utf-8"?>
<a:theme xmlns:a="http://schemas.openxmlformats.org/drawingml/2006/main" name="PPT定制1801380800">
  <a:themeElements>
    <a:clrScheme name="MC-欧美风主题色">
      <a:dk1>
        <a:srgbClr val="000000"/>
      </a:dk1>
      <a:lt1>
        <a:srgbClr val="FFFFFF"/>
      </a:lt1>
      <a:dk2>
        <a:srgbClr val="44546A"/>
      </a:dk2>
      <a:lt2>
        <a:srgbClr val="E7E6E6"/>
      </a:lt2>
      <a:accent1>
        <a:srgbClr val="604831"/>
      </a:accent1>
      <a:accent2>
        <a:srgbClr val="A3BBC8"/>
      </a:accent2>
      <a:accent3>
        <a:srgbClr val="C00000"/>
      </a:accent3>
      <a:accent4>
        <a:srgbClr val="604831"/>
      </a:accent4>
      <a:accent5>
        <a:srgbClr val="A3BBC8"/>
      </a:accent5>
      <a:accent6>
        <a:srgbClr val="CCDFE6"/>
      </a:accent6>
      <a:hlink>
        <a:srgbClr val="0563C1"/>
      </a:hlink>
      <a:folHlink>
        <a:srgbClr val="954F72"/>
      </a:folHlink>
    </a:clrScheme>
    <a:fontScheme name="Arial+微软雅黑">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none" rtlCol="0" anchor="ctr">
        <a:spAutoFit/>
      </a:bodyPr>
      <a:lstStyle>
        <a:defPPr>
          <a:lnSpc>
            <a:spcPct val="120000"/>
          </a:lnSpc>
          <a:defRPr dirty="0" smtClean="0">
            <a:solidFill>
              <a:schemeClr val="tx1">
                <a:lumMod val="75000"/>
                <a:lumOff val="25000"/>
              </a:schemeClr>
            </a:solidFill>
          </a:defRPr>
        </a:defPPr>
      </a:lstStyle>
    </a:txDef>
  </a:objectDefaults>
  <a:extraClrSchemeLst/>
  <a:extLst>
    <a:ext uri="{05A4C25C-085E-4340-85A3-A5531E510DB2}">
      <thm15:themeFamily xmlns:thm15="http://schemas.microsoft.com/office/thememl/2012/main" name="千图.potx" id="{A94BCD76-B219-433F-BA5C-5BD7EC5950C5}" vid="{3418832C-F13D-4A66-8456-67D2A382EF15}"/>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千图</Template>
  <TotalTime>567</TotalTime>
  <Words>3459</Words>
  <Application>Microsoft Office PowerPoint</Application>
  <PresentationFormat>宽屏</PresentationFormat>
  <Paragraphs>272</Paragraphs>
  <Slides>32</Slides>
  <Notes>8</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32</vt:i4>
      </vt:variant>
    </vt:vector>
  </HeadingPairs>
  <TitlesOfParts>
    <vt:vector size="47" baseType="lpstr">
      <vt:lpstr>TypeLand 康熙字典體試用版</vt:lpstr>
      <vt:lpstr>等线</vt:lpstr>
      <vt:lpstr>等线 Light</vt:lpstr>
      <vt:lpstr>方正清刻本悦宋简体</vt:lpstr>
      <vt:lpstr>方正宋刻本秀楷简体</vt:lpstr>
      <vt:lpstr>方正苏新诗柳楷简体</vt:lpstr>
      <vt:lpstr>华文隶书</vt:lpstr>
      <vt:lpstr>宋体</vt:lpstr>
      <vt:lpstr>腾祥铁山楷书简繁合集</vt:lpstr>
      <vt:lpstr>微软雅黑</vt:lpstr>
      <vt:lpstr>微软雅黑 Light</vt:lpstr>
      <vt:lpstr>Arial</vt:lpstr>
      <vt:lpstr>Calibri</vt:lpstr>
      <vt:lpstr>Wingdings</vt:lpstr>
      <vt:lpstr>PPT定制1801380800</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subject/>
  <dc:creator>柚子设计</dc:creator>
  <cp:keywords>MC-PPT模板</cp:keywords>
  <dc:description/>
  <cp:lastModifiedBy>1281701904@qq.com</cp:lastModifiedBy>
  <cp:revision>57</cp:revision>
  <dcterms:created xsi:type="dcterms:W3CDTF">2018-01-02T07:09:47Z</dcterms:created>
  <dcterms:modified xsi:type="dcterms:W3CDTF">2019-05-19T06:32:49Z</dcterms:modified>
  <cp:category>模板</cp:category>
</cp:coreProperties>
</file>

<file path=docProps/thumbnail.jpeg>
</file>